
<file path=[Content_Types].xml><?xml version="1.0" encoding="utf-8"?>
<Types xmlns="http://schemas.openxmlformats.org/package/2006/content-types">
  <Default Extension="bin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7" r:id="rId2"/>
  </p:sldMasterIdLst>
  <p:notesMasterIdLst>
    <p:notesMasterId r:id="rId79"/>
  </p:notesMasterIdLst>
  <p:sldIdLst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258" r:id="rId59"/>
    <p:sldId id="256" r:id="rId60"/>
    <p:sldId id="257" r:id="rId61"/>
    <p:sldId id="259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4" d="100"/>
          <a:sy n="84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13515-7C44-483E-8B37-AAA6FBA3F6D0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D513F-1B4F-48F1-8181-F09943CE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9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320-399B-419F-92E5-728C8866A5D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7FE-025A-4B61-B842-CCBF56769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1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320-399B-419F-92E5-728C8866A5D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7FE-025A-4B61-B842-CCBF56769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1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320-399B-419F-92E5-728C8866A5D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7FE-025A-4B61-B842-CCBF56769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320-399B-419F-92E5-728C8866A5D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7FE-025A-4B61-B842-CCBF56769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29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320-399B-419F-92E5-728C8866A5D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7FE-025A-4B61-B842-CCBF56769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64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320-399B-419F-92E5-728C8866A5D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7FE-025A-4B61-B842-CCBF56769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15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7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320-399B-419F-92E5-728C8866A5D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7FE-025A-4B61-B842-CCBF56769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9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320-399B-419F-92E5-728C8866A5D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7FE-025A-4B61-B842-CCBF56769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5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320-399B-419F-92E5-728C8866A5D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7FE-025A-4B61-B842-CCBF56769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7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320-399B-419F-92E5-728C8866A5D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7FE-025A-4B61-B842-CCBF56769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9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320-399B-419F-92E5-728C8866A5D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7FE-025A-4B61-B842-CCBF56769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320-399B-419F-92E5-728C8866A5D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7FE-025A-4B61-B842-CCBF56769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3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320-399B-419F-92E5-728C8866A5D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7FE-025A-4B61-B842-CCBF56769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8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D0896320-399B-419F-92E5-728C8866A5D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100E07FE-025A-4B61-B842-CCBF56769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6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0896320-399B-419F-92E5-728C8866A5D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00E07FE-025A-4B61-B842-CCBF56769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29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4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bin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bin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bin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bin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bin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bin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bin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bin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bin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bin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bin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bin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bin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bin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bin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bin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bin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bin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bin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>
                <a:solidFill>
                  <a:prstClr val="black"/>
                </a:solidFill>
                <a:latin typeface="Calibri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>
                <a:solidFill>
                  <a:prstClr val="black"/>
                </a:solidFill>
                <a:latin typeface="Calibri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C.5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>
                <a:solidFill>
                  <a:prstClr val="black"/>
                </a:solidFill>
                <a:latin typeface="Calibri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C.5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>
                <a:solidFill>
                  <a:prstClr val="black"/>
                </a:solidFill>
                <a:latin typeface="Calibri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374 - Ring Out The Message - C.5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>
                <a:solidFill>
                  <a:prstClr val="black"/>
                </a:solidFill>
                <a:latin typeface="Calibri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189 - When I Survey The Wondrous Cross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189 - When I Survey The Wondrous Cross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189 - When I Survey The Wondrous Cross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>
                <a:solidFill>
                  <a:prstClr val="black"/>
                </a:solidFill>
                <a:latin typeface="Calibri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189 - When I Survey The Wondrous Cross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189 - When I Survey The Wondrous Cross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>
                <a:solidFill>
                  <a:prstClr val="black"/>
                </a:solidFill>
                <a:latin typeface="Calibri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189 - When I Survey The Wondrous Cross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189 - When I Survey The Wondrous Cross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>
                <a:solidFill>
                  <a:prstClr val="black"/>
                </a:solidFill>
                <a:latin typeface="Calibri"/>
              </a:rPr>
              <a:t>End of Verse 3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189 - When I Survey The Wondrous Cross - 4.1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189 - When I Survey The Wondrous Cross - 4.2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>
                <a:solidFill>
                  <a:prstClr val="black"/>
                </a:solidFill>
                <a:latin typeface="Calibri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874706"/>
      </p:ext>
    </p:extLst>
  </p:cSld>
  <p:clrMapOvr>
    <a:masterClrMapping/>
  </p:clrMapOvr>
  <p:transition spd="slow">
    <p:randomBar dir="vert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592D-F7FD-88F7-F9E7-14E271EE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417" y="623501"/>
            <a:ext cx="7787347" cy="2971051"/>
          </a:xfrm>
        </p:spPr>
        <p:txBody>
          <a:bodyPr/>
          <a:lstStyle/>
          <a:p>
            <a:pPr algn="ctr"/>
            <a:r>
              <a:rPr lang="en-US" sz="6600" dirty="0"/>
              <a:t>Peace When I Go Home?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4D9B8-E9D1-09B4-53D1-F78C574EB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80847"/>
            <a:ext cx="12191999" cy="1395256"/>
          </a:xfrm>
        </p:spPr>
        <p:txBody>
          <a:bodyPr>
            <a:normAutofit/>
          </a:bodyPr>
          <a:lstStyle/>
          <a:p>
            <a:r>
              <a:rPr lang="en-US" sz="2800" dirty="0"/>
              <a:t>“And Let the peace of Christ rule in your hearts, to which indeed you were called in one body. And be thankful. (Colossians 3:15, ESV)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3B146-4DEF-A573-8045-C1D41BBE7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4730" y="0"/>
            <a:ext cx="3167270" cy="487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0102"/>
      </p:ext>
    </p:extLst>
  </p:cSld>
  <p:clrMapOvr>
    <a:masterClrMapping/>
  </p:clrMapOvr>
  <p:transition spd="slow">
    <p:randomBar dir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B9E9-5B63-55EB-79AE-9CDF55F1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Peace When I Go Home…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72614B-3FDE-30B0-8534-C9DC9EAE3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6594" y="1725959"/>
            <a:ext cx="7315763" cy="411012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2A495-C1D6-2CC1-985A-81A1AFBD6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643" y="2260738"/>
            <a:ext cx="4501041" cy="360031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We are all going to our eternal home.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We will all face God after this life.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We need to be ready!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D87E75-5FAF-E757-AEA4-274BB16526D3}"/>
              </a:ext>
            </a:extLst>
          </p:cNvPr>
          <p:cNvSpPr txBox="1"/>
          <p:nvPr/>
        </p:nvSpPr>
        <p:spPr>
          <a:xfrm>
            <a:off x="0" y="6013067"/>
            <a:ext cx="1219199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Ecc</a:t>
            </a:r>
            <a:r>
              <a:rPr lang="en-US" sz="2400" dirty="0"/>
              <a:t>. 12:5; Num. 23:10; John 5:28,29; Job 14:14,15; Heb. 9:27; 2 Cor. 5:10; Matt. 25:31-46; Rev. 20:12-15; 2 Pet. 3:10-14; Matt. 22:42-44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6BD2A-9968-4C03-6004-CE75FA685B14}"/>
              </a:ext>
            </a:extLst>
          </p:cNvPr>
          <p:cNvSpPr txBox="1"/>
          <p:nvPr/>
        </p:nvSpPr>
        <p:spPr>
          <a:xfrm>
            <a:off x="5102945" y="285138"/>
            <a:ext cx="674492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“Therefore, since we have been justified by faith, we have peace with God through our Lord Jesus Christ.” (Romans 5:1; ESV)</a:t>
            </a:r>
          </a:p>
        </p:txBody>
      </p:sp>
    </p:spTree>
    <p:extLst>
      <p:ext uri="{BB962C8B-B14F-4D97-AF65-F5344CB8AC3E}">
        <p14:creationId xmlns:p14="http://schemas.microsoft.com/office/powerpoint/2010/main" val="3863049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F06CC0-0446-9F9E-3555-BA7ED6795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26" y="72084"/>
            <a:ext cx="10058400" cy="66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05425"/>
      </p:ext>
    </p:extLst>
  </p:cSld>
  <p:clrMapOvr>
    <a:masterClrMapping/>
  </p:clrMapOvr>
  <p:transition spd="slow">
    <p:randomBar dir="vert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283 - There's A Great Day Coming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283 - There's A Great Day Coming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283 - There's A Great Day Coming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283 - There's A Great Day Coming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283 - There's A Great Day Coming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283 - There's A Great Day Coming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>
                <a:solidFill>
                  <a:prstClr val="black"/>
                </a:solidFill>
                <a:latin typeface="Calibri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283 - There's A Great Day Coming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283 - There's A Great Day Coming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283 - There's A Great Day Coming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283 - There's A Great Day Coming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283 - There's A Great Day Coming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>
                <a:solidFill>
                  <a:prstClr val="black"/>
                </a:solidFill>
                <a:latin typeface="Calibri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283 - There's A Great Day Coming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283 - There's A Great Day Coming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283 - There's A Great Day Coming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283 - There's A Great Day Coming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283 - There's A Great Day Coming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>
                <a:solidFill>
                  <a:prstClr val="black"/>
                </a:solidFill>
                <a:latin typeface="Calibri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>
                <a:solidFill>
                  <a:prstClr val="black"/>
                </a:solidFill>
                <a:latin typeface="Calibri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618 - Let Me Live Close To Thee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1524000" y="268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17120</TotalTime>
  <Words>969</Words>
  <Application>Microsoft Office PowerPoint</Application>
  <PresentationFormat>Widescreen</PresentationFormat>
  <Paragraphs>165</Paragraphs>
  <Slides>76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Arial</vt:lpstr>
      <vt:lpstr>Calibri</vt:lpstr>
      <vt:lpstr>Century Gothic</vt:lpstr>
      <vt:lpstr>Wingdings 2</vt:lpstr>
      <vt:lpstr>Quotable</vt:lpstr>
      <vt:lpstr>Office Theme</vt:lpstr>
      <vt:lpstr>618 - Let Me Live Close To Thee - Title</vt:lpstr>
      <vt:lpstr>618 - Let Me Live Close To Thee - 1.1</vt:lpstr>
      <vt:lpstr>618 - Let Me Live Close To Thee - 1.2</vt:lpstr>
      <vt:lpstr>618 - Let Me Live Close To Thee - 1.3</vt:lpstr>
      <vt:lpstr>618 - Let Me Live Close To Thee - 1.4</vt:lpstr>
      <vt:lpstr>618 - Let Me Live Close To Thee - C.1</vt:lpstr>
      <vt:lpstr>618 - Let Me Live Close To Thee - C.2</vt:lpstr>
      <vt:lpstr>618 - Let Me Live Close To Thee - C.3</vt:lpstr>
      <vt:lpstr>618 - Let Me Live Close To Thee - 2.1</vt:lpstr>
      <vt:lpstr>618 - Let Me Live Close To Thee - 2.2</vt:lpstr>
      <vt:lpstr>618 - Let Me Live Close To Thee - 2.3</vt:lpstr>
      <vt:lpstr>618 - Let Me Live Close To Thee - 2.4</vt:lpstr>
      <vt:lpstr>618 - Let Me Live Close To Thee - C.1</vt:lpstr>
      <vt:lpstr>618 - Let Me Live Close To Thee - C.2</vt:lpstr>
      <vt:lpstr>618 - Let Me Live Close To Thee - C.3</vt:lpstr>
      <vt:lpstr>618 - Let Me Live Close To Thee - 3.1</vt:lpstr>
      <vt:lpstr>618 - Let Me Live Close To Thee - 3.2</vt:lpstr>
      <vt:lpstr>618 - Let Me Live Close To Thee - 3.3</vt:lpstr>
      <vt:lpstr>618 - Let Me Live Close To Thee - 3.4</vt:lpstr>
      <vt:lpstr>618 - Let Me Live Close To Thee - C.1</vt:lpstr>
      <vt:lpstr>618 - Let Me Live Close To Thee - C.2</vt:lpstr>
      <vt:lpstr>618 - Let Me Live Close To Thee - C.3</vt:lpstr>
      <vt:lpstr>374 - Ring Out The Message - Title</vt:lpstr>
      <vt:lpstr>374 - Ring Out The Message - 1.1</vt:lpstr>
      <vt:lpstr>374 - Ring Out The Message - 1.2</vt:lpstr>
      <vt:lpstr>374 - Ring Out The Message - 1.3</vt:lpstr>
      <vt:lpstr>374 - Ring Out The Message - C.1</vt:lpstr>
      <vt:lpstr>374 - Ring Out The Message - C.2</vt:lpstr>
      <vt:lpstr>374 - Ring Out The Message - C.3</vt:lpstr>
      <vt:lpstr>374 - Ring Out The Message - C.4</vt:lpstr>
      <vt:lpstr>374 - Ring Out The Message - C.5</vt:lpstr>
      <vt:lpstr>374 - Ring Out The Message - 2.1</vt:lpstr>
      <vt:lpstr>374 - Ring Out The Message - 2.2</vt:lpstr>
      <vt:lpstr>374 - Ring Out The Message - 2.3</vt:lpstr>
      <vt:lpstr>374 - Ring Out The Message - C.1</vt:lpstr>
      <vt:lpstr>374 - Ring Out The Message - C.2</vt:lpstr>
      <vt:lpstr>374 - Ring Out The Message - C.3</vt:lpstr>
      <vt:lpstr>374 - Ring Out The Message - C.4</vt:lpstr>
      <vt:lpstr>374 - Ring Out The Message - C.5</vt:lpstr>
      <vt:lpstr>374 - Ring Out The Message - 3.1</vt:lpstr>
      <vt:lpstr>374 - Ring Out The Message - 3.2</vt:lpstr>
      <vt:lpstr>374 - Ring Out The Message - 3.3</vt:lpstr>
      <vt:lpstr>374 - Ring Out The Message - C.1</vt:lpstr>
      <vt:lpstr>374 - Ring Out The Message - C.2</vt:lpstr>
      <vt:lpstr>374 - Ring Out The Message - C.3</vt:lpstr>
      <vt:lpstr>374 - Ring Out The Message - C.4</vt:lpstr>
      <vt:lpstr>374 - Ring Out The Message - C.5</vt:lpstr>
      <vt:lpstr>189 - When I Survey The Wondrous Cross - Title</vt:lpstr>
      <vt:lpstr>189 - When I Survey The Wondrous Cross - 1.1</vt:lpstr>
      <vt:lpstr>189 - When I Survey The Wondrous Cross - 1.2</vt:lpstr>
      <vt:lpstr>189 - When I Survey The Wondrous Cross - 2.1</vt:lpstr>
      <vt:lpstr>189 - When I Survey The Wondrous Cross - 2.2</vt:lpstr>
      <vt:lpstr>189 - When I Survey The Wondrous Cross - 3.1</vt:lpstr>
      <vt:lpstr>189 - When I Survey The Wondrous Cross - 3.2</vt:lpstr>
      <vt:lpstr>189 - When I Survey The Wondrous Cross - 4.1</vt:lpstr>
      <vt:lpstr>189 - When I Survey The Wondrous Cross - 4.2</vt:lpstr>
      <vt:lpstr>PowerPoint Presentation</vt:lpstr>
      <vt:lpstr>Peace When I Go Home?</vt:lpstr>
      <vt:lpstr>Peace When I Go Home…</vt:lpstr>
      <vt:lpstr>PowerPoint Presentation</vt:lpstr>
      <vt:lpstr>283 - There's A Great Day Coming - Title</vt:lpstr>
      <vt:lpstr>283 - There's A Great Day Coming - 1.1</vt:lpstr>
      <vt:lpstr>283 - There's A Great Day Coming - 1.2</vt:lpstr>
      <vt:lpstr>283 - There's A Great Day Coming - 1.3</vt:lpstr>
      <vt:lpstr>283 - There's A Great Day Coming - C.1</vt:lpstr>
      <vt:lpstr>283 - There's A Great Day Coming - C.2</vt:lpstr>
      <vt:lpstr>283 - There's A Great Day Coming - 2.1</vt:lpstr>
      <vt:lpstr>283 - There's A Great Day Coming - 2.2</vt:lpstr>
      <vt:lpstr>283 - There's A Great Day Coming - 2.3</vt:lpstr>
      <vt:lpstr>283 - There's A Great Day Coming - C.1</vt:lpstr>
      <vt:lpstr>283 - There's A Great Day Coming - C.2</vt:lpstr>
      <vt:lpstr>283 - There's A Great Day Coming - 3.1</vt:lpstr>
      <vt:lpstr>283 - There's A Great Day Coming - 3.2</vt:lpstr>
      <vt:lpstr>283 - There's A Great Day Coming - 3.3</vt:lpstr>
      <vt:lpstr>283 - There's A Great Day Coming - C.1</vt:lpstr>
      <vt:lpstr>283 - There's A Great Day Coming - C.2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Peace When I Go Home</dc:title>
  <dc:creator>Christopher Smith</dc:creator>
  <cp:lastModifiedBy>Ben Holt</cp:lastModifiedBy>
  <cp:revision>7</cp:revision>
  <dcterms:created xsi:type="dcterms:W3CDTF">2022-10-02T21:06:45Z</dcterms:created>
  <dcterms:modified xsi:type="dcterms:W3CDTF">2022-11-27T14:59:52Z</dcterms:modified>
</cp:coreProperties>
</file>