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27" r:id="rId1"/>
    <p:sldMasterId id="2147484045" r:id="rId2"/>
  </p:sldMasterIdLst>
  <p:notesMasterIdLst>
    <p:notesMasterId r:id="rId81"/>
  </p:notesMasterIdLst>
  <p:sldIdLst>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259" r:id="rId62"/>
    <p:sldId id="261" r:id="rId63"/>
    <p:sldId id="256" r:id="rId64"/>
    <p:sldId id="258" r:id="rId65"/>
    <p:sldId id="260" r:id="rId66"/>
    <p:sldId id="257"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4" d="100"/>
          <a:sy n="84" d="100"/>
        </p:scale>
        <p:origin x="32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7369F-CD75-4B54-B642-D55D5D36849E}" type="datetimeFigureOut">
              <a:rPr lang="en-US" smtClean="0"/>
              <a:t>11/20/2022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23B95-6F8F-4726-A148-FD59850FB563}" type="slidenum">
              <a:rPr lang="en-US" smtClean="0"/>
              <a:t>‹#›</a:t>
            </a:fld>
            <a:endParaRPr lang="en-US"/>
          </a:p>
        </p:txBody>
      </p:sp>
    </p:spTree>
    <p:extLst>
      <p:ext uri="{BB962C8B-B14F-4D97-AF65-F5344CB8AC3E}">
        <p14:creationId xmlns:p14="http://schemas.microsoft.com/office/powerpoint/2010/main" val="100791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F1A1B0-862D-4909-A7DB-D8ADA062DFCA}" type="datetimeFigureOut">
              <a:rPr lang="en-US" smtClean="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171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87468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46779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117490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712129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9C235CF-BDA2-4E7E-8BBD-350479985E74}"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25107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9C235CF-BDA2-4E7E-8BBD-350479985E74}"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75451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56144-9CB7-4E3A-B87E-A382F9BE05EF}" type="datetimeFigureOut">
              <a:rPr lang="en-US" smtClean="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7495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3D55F-46AB-4791-9172-4FA8DD3A6A9C}" type="datetimeFigureOut">
              <a:rPr lang="en-US" smtClean="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3909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11/20/2022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38864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026881-8A08-449C-8D73-E5F201F814C1}" type="datetimeFigureOut">
              <a:rPr lang="en-US" smtClean="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7529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EB5A5E-0C07-4E93-A112-D37B4D166B30}" type="datetimeFigureOut">
              <a:rPr lang="en-US" smtClean="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430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F71C5-DC57-4358-A1EA-30C08AF6E3C5}" type="datetimeFigureOut">
              <a:rPr lang="en-US" smtClean="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7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C235CF-BDA2-4E7E-8BBD-350479985E74}" type="datetimeFigureOut">
              <a:rPr lang="en-US" smtClean="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956277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213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4A628-C83B-4C66-83F4-1711CE3738FD}" type="datetimeFigureOut">
              <a:rPr lang="en-US" smtClean="0"/>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4218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8C1D73-9400-43CA-A37F-F9B7D00DE14C}" type="datetimeFigureOut">
              <a:rPr lang="en-US" smtClean="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443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8B7711-B905-4633-B4D7-6F3A49A2E7D9}" type="datetimeFigureOut">
              <a:rPr lang="en-US" smtClean="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9885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9C235CF-BDA2-4E7E-8BBD-350479985E74}" type="datetimeFigureOut">
              <a:rPr lang="en-US" smtClean="0"/>
              <a:pPr/>
              <a:t>11/20/2022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7474909"/>
      </p:ext>
    </p:extLst>
  </p:cSld>
  <p:clrMap bg1="dk1" tx1="lt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11/20/2022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3211058681"/>
      </p:ext>
    </p:extLst>
  </p:cSld>
  <p:clrMap bg1="lt1" tx1="dk1" bg2="lt2" tx2="dk2" accent1="accent1" accent2="accent2" accent3="accent3" accent4="accent4" accent5="accent5" accent6="accent6" hlink="hlink" folHlink="folHlink"/>
  <p:sldLayoutIdLst>
    <p:sldLayoutId id="214748404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1.bin"/><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g"/></Relationships>
</file>

<file path=ppt/slides/_rels/slide66.xml.rels><?xml version="1.0" encoding="UTF-8" standalone="yes"?>
<Relationships xmlns="http://schemas.openxmlformats.org/package/2006/relationships"><Relationship Id="rId3" Type="http://schemas.openxmlformats.org/officeDocument/2006/relationships/image" Target="../media/image60.bin"/><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61.bin"/><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62.bin"/><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63.bin"/><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64.bin"/><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65.bin"/><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66.bin"/><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67.bin"/><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image" Target="../media/image68.bin"/><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69.bin"/><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70.bin"/><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71.bin"/><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72.bin"/><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- 2.3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- 2.4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- 3.2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- 3.3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- 3.4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- 2.3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- 3.2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024 - For The Beauty Of The Earth - 3.3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1044 - Give Thanks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1044 - Give Thanks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1044 - Give Thanks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1044 - Give Thanks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1044 - Give Thanks - 1.4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1044 - Give Thanks - 1.5</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1044 - Give Thanks - 1.6</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1044 - Give Thanks - 1.7</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1044 - Give Thanks - 1.8</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- 1.4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- 2.3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1043 - Thank You, Lord! - C.4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62239"/>
      </p:ext>
    </p:extLst>
  </p:cSld>
  <p:clrMapOvr>
    <a:masterClrMapping/>
  </p:clrMapOvr>
  <p:transition spd="slow">
    <p:wheel spokes="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08719F-E9B8-6A56-23D7-73CC6C26F15D}"/>
              </a:ext>
            </a:extLst>
          </p:cNvPr>
          <p:cNvPicPr>
            <a:picLocks noChangeAspect="1"/>
          </p:cNvPicPr>
          <p:nvPr/>
        </p:nvPicPr>
        <p:blipFill>
          <a:blip r:embed="rId2"/>
          <a:stretch>
            <a:fillRect/>
          </a:stretch>
        </p:blipFill>
        <p:spPr>
          <a:xfrm>
            <a:off x="21771" y="0"/>
            <a:ext cx="12148457" cy="6858000"/>
          </a:xfrm>
          <a:prstGeom prst="rect">
            <a:avLst/>
          </a:prstGeom>
        </p:spPr>
      </p:pic>
    </p:spTree>
    <p:extLst>
      <p:ext uri="{BB962C8B-B14F-4D97-AF65-F5344CB8AC3E}">
        <p14:creationId xmlns:p14="http://schemas.microsoft.com/office/powerpoint/2010/main" val="4203987470"/>
      </p:ext>
    </p:extLst>
  </p:cSld>
  <p:clrMapOvr>
    <a:masterClrMapping/>
  </p:clrMapOvr>
  <p:transition spd="slow">
    <p:wheel spokes="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764B-7331-1C72-1B68-B8EA72E93344}"/>
              </a:ext>
            </a:extLst>
          </p:cNvPr>
          <p:cNvSpPr>
            <a:spLocks noGrp="1"/>
          </p:cNvSpPr>
          <p:nvPr>
            <p:ph type="ctrTitle"/>
          </p:nvPr>
        </p:nvSpPr>
        <p:spPr>
          <a:xfrm>
            <a:off x="7981334" y="803632"/>
            <a:ext cx="3748562" cy="3502896"/>
          </a:xfrm>
        </p:spPr>
        <p:txBody>
          <a:bodyPr>
            <a:noAutofit/>
          </a:bodyPr>
          <a:lstStyle/>
          <a:p>
            <a:r>
              <a:rPr lang="en-US" sz="6000" dirty="0"/>
              <a:t>Living in the Danger Zone!</a:t>
            </a:r>
          </a:p>
        </p:txBody>
      </p:sp>
      <p:sp>
        <p:nvSpPr>
          <p:cNvPr id="3" name="Subtitle 2">
            <a:extLst>
              <a:ext uri="{FF2B5EF4-FFF2-40B4-BE49-F238E27FC236}">
                <a16:creationId xmlns:a16="http://schemas.microsoft.com/office/drawing/2014/main" id="{A4B32C30-D1B4-F234-5E17-A6A645E42611}"/>
              </a:ext>
            </a:extLst>
          </p:cNvPr>
          <p:cNvSpPr>
            <a:spLocks noGrp="1"/>
          </p:cNvSpPr>
          <p:nvPr>
            <p:ph type="subTitle" idx="1"/>
          </p:nvPr>
        </p:nvSpPr>
        <p:spPr>
          <a:xfrm>
            <a:off x="7787147" y="4890064"/>
            <a:ext cx="4136937" cy="1655762"/>
          </a:xfrm>
        </p:spPr>
        <p:txBody>
          <a:bodyPr>
            <a:normAutofit/>
          </a:bodyPr>
          <a:lstStyle/>
          <a:p>
            <a:r>
              <a:rPr lang="en-US" sz="3600" dirty="0"/>
              <a:t>1 Thessalonians 5:21,22</a:t>
            </a:r>
          </a:p>
        </p:txBody>
      </p:sp>
      <p:pic>
        <p:nvPicPr>
          <p:cNvPr id="5" name="Picture 4">
            <a:extLst>
              <a:ext uri="{FF2B5EF4-FFF2-40B4-BE49-F238E27FC236}">
                <a16:creationId xmlns:a16="http://schemas.microsoft.com/office/drawing/2014/main" id="{1C617BFF-38FB-58BD-6BC8-ED109E21FBA9}"/>
              </a:ext>
            </a:extLst>
          </p:cNvPr>
          <p:cNvPicPr>
            <a:picLocks noChangeAspect="1"/>
          </p:cNvPicPr>
          <p:nvPr/>
        </p:nvPicPr>
        <p:blipFill>
          <a:blip r:embed="rId2"/>
          <a:srcRect/>
          <a:stretch/>
        </p:blipFill>
        <p:spPr>
          <a:xfrm>
            <a:off x="808697" y="3937"/>
            <a:ext cx="5493780" cy="4362707"/>
          </a:xfrm>
          <a:prstGeom prst="rect">
            <a:avLst/>
          </a:prstGeom>
        </p:spPr>
      </p:pic>
      <p:sp>
        <p:nvSpPr>
          <p:cNvPr id="4" name="TextBox 3">
            <a:extLst>
              <a:ext uri="{FF2B5EF4-FFF2-40B4-BE49-F238E27FC236}">
                <a16:creationId xmlns:a16="http://schemas.microsoft.com/office/drawing/2014/main" id="{B8809DCE-5F1E-3849-55A9-0F1E99F37B7B}"/>
              </a:ext>
            </a:extLst>
          </p:cNvPr>
          <p:cNvSpPr txBox="1"/>
          <p:nvPr/>
        </p:nvSpPr>
        <p:spPr>
          <a:xfrm>
            <a:off x="186812" y="4573119"/>
            <a:ext cx="7177549" cy="2246769"/>
          </a:xfrm>
          <a:prstGeom prst="rect">
            <a:avLst/>
          </a:prstGeom>
          <a:noFill/>
        </p:spPr>
        <p:txBody>
          <a:bodyPr wrap="square" rtlCol="0">
            <a:spAutoFit/>
          </a:bodyPr>
          <a:lstStyle/>
          <a:p>
            <a:pPr algn="l"/>
            <a:r>
              <a:rPr lang="en-US" sz="2800" b="0" i="0" dirty="0">
                <a:solidFill>
                  <a:srgbClr val="FFFF00"/>
                </a:solidFill>
                <a:effectLst/>
                <a:latin typeface="system-ui"/>
              </a:rPr>
              <a:t>Never damp the fire of the Spirit, and never despise what is spoken in the name of the Lord. By all means use your judgement, and hold on to whatever is really good, Steer clear of evil in any form. (1 Thess. 5:19-22; Phillips NT)</a:t>
            </a:r>
          </a:p>
        </p:txBody>
      </p:sp>
    </p:spTree>
    <p:extLst>
      <p:ext uri="{BB962C8B-B14F-4D97-AF65-F5344CB8AC3E}">
        <p14:creationId xmlns:p14="http://schemas.microsoft.com/office/powerpoint/2010/main" val="2636931127"/>
      </p:ext>
    </p:extLst>
  </p:cSld>
  <p:clrMapOvr>
    <a:masterClrMapping/>
  </p:clrMapOvr>
  <p:transition spd="slow">
    <p:wheel spokes="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C4AE98-C7C2-A1AA-1733-429E35CAEF95}"/>
              </a:ext>
            </a:extLst>
          </p:cNvPr>
          <p:cNvSpPr>
            <a:spLocks noGrp="1"/>
          </p:cNvSpPr>
          <p:nvPr>
            <p:ph sz="half" idx="1"/>
          </p:nvPr>
        </p:nvSpPr>
        <p:spPr>
          <a:xfrm>
            <a:off x="377635" y="3741646"/>
            <a:ext cx="7797585" cy="2579013"/>
          </a:xfrm>
        </p:spPr>
        <p:txBody>
          <a:bodyPr>
            <a:normAutofit/>
          </a:bodyPr>
          <a:lstStyle/>
          <a:p>
            <a:r>
              <a:rPr lang="en-US" sz="2800" dirty="0"/>
              <a:t>Evil Companions (1 Cor. 15:33)</a:t>
            </a:r>
          </a:p>
          <a:p>
            <a:r>
              <a:rPr lang="en-US" sz="2800" dirty="0"/>
              <a:t>Media Indulgence (Col. 3:1-3; Phil. 4:8)</a:t>
            </a:r>
          </a:p>
          <a:p>
            <a:r>
              <a:rPr lang="en-US" sz="2800" dirty="0"/>
              <a:t>Immodesty (1 Tim. 2:9,10; 1 Peter 1:14-16)</a:t>
            </a:r>
          </a:p>
          <a:p>
            <a:r>
              <a:rPr lang="en-US" sz="2800" dirty="0"/>
              <a:t>“And things like these…” (Gal. 5:19-21)</a:t>
            </a:r>
          </a:p>
        </p:txBody>
      </p:sp>
      <p:pic>
        <p:nvPicPr>
          <p:cNvPr id="6" name="Content Placeholder 5">
            <a:extLst>
              <a:ext uri="{FF2B5EF4-FFF2-40B4-BE49-F238E27FC236}">
                <a16:creationId xmlns:a16="http://schemas.microsoft.com/office/drawing/2014/main" id="{509123AA-87F5-D0D2-8336-D78CD041FADB}"/>
              </a:ext>
            </a:extLst>
          </p:cNvPr>
          <p:cNvPicPr>
            <a:picLocks noGrp="1" noChangeAspect="1"/>
          </p:cNvPicPr>
          <p:nvPr>
            <p:ph sz="half" idx="2"/>
          </p:nvPr>
        </p:nvPicPr>
        <p:blipFill>
          <a:blip r:embed="rId2"/>
          <a:srcRect/>
          <a:stretch/>
        </p:blipFill>
        <p:spPr>
          <a:xfrm>
            <a:off x="7895303" y="3215149"/>
            <a:ext cx="4286766" cy="3639010"/>
          </a:xfrm>
        </p:spPr>
      </p:pic>
      <p:pic>
        <p:nvPicPr>
          <p:cNvPr id="8" name="Picture 7">
            <a:extLst>
              <a:ext uri="{FF2B5EF4-FFF2-40B4-BE49-F238E27FC236}">
                <a16:creationId xmlns:a16="http://schemas.microsoft.com/office/drawing/2014/main" id="{FCC4DE05-486A-63FA-1308-1C5D6530FF4B}"/>
              </a:ext>
            </a:extLst>
          </p:cNvPr>
          <p:cNvPicPr>
            <a:picLocks noChangeAspect="1"/>
          </p:cNvPicPr>
          <p:nvPr/>
        </p:nvPicPr>
        <p:blipFill>
          <a:blip r:embed="rId3"/>
          <a:stretch>
            <a:fillRect/>
          </a:stretch>
        </p:blipFill>
        <p:spPr>
          <a:xfrm>
            <a:off x="0" y="3841"/>
            <a:ext cx="12192000" cy="3211308"/>
          </a:xfrm>
          <a:prstGeom prst="rect">
            <a:avLst/>
          </a:prstGeom>
        </p:spPr>
      </p:pic>
    </p:spTree>
    <p:extLst>
      <p:ext uri="{BB962C8B-B14F-4D97-AF65-F5344CB8AC3E}">
        <p14:creationId xmlns:p14="http://schemas.microsoft.com/office/powerpoint/2010/main" val="172034038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3AC537-A950-9F66-E948-2C4151D8B9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071420" cy="6858000"/>
          </a:xfrm>
          <a:prstGeom prst="rect">
            <a:avLst/>
          </a:prstGeom>
        </p:spPr>
      </p:pic>
      <p:pic>
        <p:nvPicPr>
          <p:cNvPr id="5" name="Picture 4">
            <a:extLst>
              <a:ext uri="{FF2B5EF4-FFF2-40B4-BE49-F238E27FC236}">
                <a16:creationId xmlns:a16="http://schemas.microsoft.com/office/drawing/2014/main" id="{1AD1DA22-5A22-6C17-7264-4D087CCEC39D}"/>
              </a:ext>
            </a:extLst>
          </p:cNvPr>
          <p:cNvPicPr>
            <a:picLocks noChangeAspect="1"/>
          </p:cNvPicPr>
          <p:nvPr/>
        </p:nvPicPr>
        <p:blipFill>
          <a:blip r:embed="rId3"/>
          <a:stretch>
            <a:fillRect/>
          </a:stretch>
        </p:blipFill>
        <p:spPr>
          <a:xfrm>
            <a:off x="6096000" y="0"/>
            <a:ext cx="6096000" cy="6858000"/>
          </a:xfrm>
          <a:prstGeom prst="rect">
            <a:avLst/>
          </a:prstGeom>
        </p:spPr>
      </p:pic>
    </p:spTree>
    <p:extLst>
      <p:ext uri="{BB962C8B-B14F-4D97-AF65-F5344CB8AC3E}">
        <p14:creationId xmlns:p14="http://schemas.microsoft.com/office/powerpoint/2010/main" val="29354620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lendar&#10;&#10;Description automatically generated">
            <a:extLst>
              <a:ext uri="{FF2B5EF4-FFF2-40B4-BE49-F238E27FC236}">
                <a16:creationId xmlns:a16="http://schemas.microsoft.com/office/drawing/2014/main" id="{8EAC1A06-33E0-A126-0693-7F708311A30E}"/>
              </a:ext>
            </a:extLst>
          </p:cNvPr>
          <p:cNvPicPr>
            <a:picLocks noChangeAspect="1"/>
          </p:cNvPicPr>
          <p:nvPr/>
        </p:nvPicPr>
        <p:blipFill>
          <a:blip r:embed="rId2"/>
          <a:stretch>
            <a:fillRect/>
          </a:stretch>
        </p:blipFill>
        <p:spPr>
          <a:xfrm>
            <a:off x="3575604" y="2074218"/>
            <a:ext cx="4415457" cy="2940694"/>
          </a:xfrm>
          <a:prstGeom prst="rect">
            <a:avLst/>
          </a:prstGeom>
        </p:spPr>
      </p:pic>
      <p:pic>
        <p:nvPicPr>
          <p:cNvPr id="6" name="Picture 5" descr="Graphical user interface, text&#10;&#10;Description automatically generated with medium confidence">
            <a:extLst>
              <a:ext uri="{FF2B5EF4-FFF2-40B4-BE49-F238E27FC236}">
                <a16:creationId xmlns:a16="http://schemas.microsoft.com/office/drawing/2014/main" id="{78620510-C58B-EB78-7AD5-DFA125AECF39}"/>
              </a:ext>
            </a:extLst>
          </p:cNvPr>
          <p:cNvPicPr>
            <a:picLocks noChangeAspect="1"/>
          </p:cNvPicPr>
          <p:nvPr/>
        </p:nvPicPr>
        <p:blipFill>
          <a:blip r:embed="rId3"/>
          <a:stretch>
            <a:fillRect/>
          </a:stretch>
        </p:blipFill>
        <p:spPr>
          <a:xfrm>
            <a:off x="119207" y="30171"/>
            <a:ext cx="3327126" cy="3327126"/>
          </a:xfrm>
          <a:prstGeom prst="rect">
            <a:avLst/>
          </a:prstGeom>
          <a:ln>
            <a:noFill/>
          </a:ln>
          <a:effectLst>
            <a:softEdge rad="112500"/>
          </a:effectLst>
        </p:spPr>
      </p:pic>
      <p:pic>
        <p:nvPicPr>
          <p:cNvPr id="8" name="Picture 7">
            <a:extLst>
              <a:ext uri="{FF2B5EF4-FFF2-40B4-BE49-F238E27FC236}">
                <a16:creationId xmlns:a16="http://schemas.microsoft.com/office/drawing/2014/main" id="{16285B7C-627D-C8D2-3BD4-5BC2B8D3FF0E}"/>
              </a:ext>
            </a:extLst>
          </p:cNvPr>
          <p:cNvPicPr>
            <a:picLocks noChangeAspect="1"/>
          </p:cNvPicPr>
          <p:nvPr/>
        </p:nvPicPr>
        <p:blipFill>
          <a:blip r:embed="rId4"/>
          <a:srcRect/>
          <a:stretch/>
        </p:blipFill>
        <p:spPr>
          <a:xfrm>
            <a:off x="197673" y="3500704"/>
            <a:ext cx="3091581" cy="321222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58321FB0-6B64-B419-A044-1978BAEB732C}"/>
              </a:ext>
            </a:extLst>
          </p:cNvPr>
          <p:cNvPicPr>
            <a:picLocks noChangeAspect="1"/>
          </p:cNvPicPr>
          <p:nvPr/>
        </p:nvPicPr>
        <p:blipFill>
          <a:blip r:embed="rId5"/>
          <a:stretch>
            <a:fillRect/>
          </a:stretch>
        </p:blipFill>
        <p:spPr>
          <a:xfrm>
            <a:off x="8093301" y="30171"/>
            <a:ext cx="4098699" cy="2583820"/>
          </a:xfrm>
          <a:prstGeom prst="rect">
            <a:avLst/>
          </a:prstGeom>
          <a:ln>
            <a:noFill/>
          </a:ln>
          <a:effectLst>
            <a:softEdge rad="112500"/>
          </a:effectLst>
        </p:spPr>
      </p:pic>
      <p:pic>
        <p:nvPicPr>
          <p:cNvPr id="14" name="Picture 13">
            <a:extLst>
              <a:ext uri="{FF2B5EF4-FFF2-40B4-BE49-F238E27FC236}">
                <a16:creationId xmlns:a16="http://schemas.microsoft.com/office/drawing/2014/main" id="{3901B9D9-9E0A-C76B-EDAB-026C2B1668E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277411" y="2861932"/>
            <a:ext cx="3765565" cy="3765565"/>
          </a:xfrm>
          <a:prstGeom prst="rect">
            <a:avLst/>
          </a:prstGeom>
          <a:ln>
            <a:noFill/>
          </a:ln>
          <a:effectLst>
            <a:softEdge rad="112500"/>
          </a:effectLst>
        </p:spPr>
      </p:pic>
    </p:spTree>
    <p:extLst>
      <p:ext uri="{BB962C8B-B14F-4D97-AF65-F5344CB8AC3E}">
        <p14:creationId xmlns:p14="http://schemas.microsoft.com/office/powerpoint/2010/main" val="213861466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Title</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- 1.1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- 1.2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- 1.3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- 1.4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- 2.1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- 2.2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- 2.3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- 2.4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2</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- 3.1</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- 3.2</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- 3.3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a:t>316 - I Heard The Voice Of Jesus Say - 3.4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Song</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C.3</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endParaRPr>
              <a:solidFill>
                <a:prstClr val="black"/>
              </a:solidFill>
              <a:latin typeface="Calibri"/>
            </a:endParaRP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392 - Count Your Blessings - C.4</a:t>
            </a:r>
          </a:p>
        </p:txBody>
      </p:sp>
      <p:pic>
        <p:nvPicPr>
          <p:cNvPr id="5" name="HymnSlide" descr="HymnSlideImag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3" name="HymnText"/>
          <p:cNvSpPr txBox="1"/>
          <p:nvPr/>
        </p:nvSpPr>
        <p:spPr>
          <a:xfrm>
            <a:off x="1676400" y="6400800"/>
            <a:ext cx="8839200" cy="369332"/>
          </a:xfrm>
          <a:prstGeom prst="rect">
            <a:avLst/>
          </a:prstGeom>
          <a:noFill/>
        </p:spPr>
        <p:txBody>
          <a:bodyPr wrap="square" rtlCol="0">
            <a:spAutoFit/>
          </a:bodyPr>
          <a:lstStyle/>
          <a:p>
            <a:pPr algn="r" defTabSz="914400"/>
            <a:r>
              <a:rPr lang="en-US" dirty="0">
                <a:solidFill>
                  <a:prstClr val="black"/>
                </a:solidFill>
                <a:latin typeface="Calibri"/>
              </a:rPr>
              <a:t>End of Verse 1</a:t>
            </a:r>
          </a:p>
        </p:txBody>
      </p:sp>
      <p:sp>
        <p:nvSpPr>
          <p:cNvPr id="6" name="HymnText">
            <a:extLst>
              <a:ext uri="{FF2B5EF4-FFF2-40B4-BE49-F238E27FC236}">
                <a16:creationId xmlns:a16="http://schemas.microsoft.com/office/drawing/2014/main" id="{EBC93900-1C7F-4C67-A0AF-6F313132E798}"/>
              </a:ext>
            </a:extLst>
          </p:cNvPr>
          <p:cNvSpPr txBox="1"/>
          <p:nvPr/>
        </p:nvSpPr>
        <p:spPr>
          <a:xfrm>
            <a:off x="1524000" y="2685871"/>
            <a:ext cx="9144000" cy="369332"/>
          </a:xfrm>
          <a:prstGeom prst="rect">
            <a:avLst/>
          </a:prstGeom>
          <a:noFill/>
        </p:spPr>
        <p:txBody>
          <a:bodyPr wrap="square" rtlCol="0">
            <a:spAutoFit/>
          </a:bodyPr>
          <a:lstStyle/>
          <a:p>
            <a:pPr algn="ctr" defTabSz="914400"/>
            <a:endParaRPr>
              <a:solidFill>
                <a:prstClr val="black"/>
              </a:solidFill>
              <a:latin typeface="Calibri"/>
            </a:endParaRPr>
          </a:p>
        </p:txBody>
      </p:sp>
    </p:spTree>
  </p:cSld>
  <p:clrMapOvr>
    <a:masterClrMapping/>
  </p:clrMapOvr>
  <p:transition spd="med">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3946</TotalTime>
  <Words>866</Words>
  <Application>Microsoft Office PowerPoint</Application>
  <PresentationFormat>Widescreen</PresentationFormat>
  <Paragraphs>163</Paragraphs>
  <Slides>78</Slides>
  <Notes>72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78</vt:i4>
      </vt:variant>
    </vt:vector>
  </HeadingPairs>
  <TitlesOfParts>
    <vt:vector size="85" baseType="lpstr">
      <vt:lpstr>Arial</vt:lpstr>
      <vt:lpstr>Bookman Old Style</vt:lpstr>
      <vt:lpstr>Calibri</vt:lpstr>
      <vt:lpstr>Rockwell</vt:lpstr>
      <vt:lpstr>system-ui</vt:lpstr>
      <vt:lpstr>Damask</vt:lpstr>
      <vt:lpstr>Office Theme</vt:lpstr>
      <vt:lpstr>392 - Count Your Blessings - Title</vt:lpstr>
      <vt:lpstr>392 - Count Your Blessings - 1.1</vt:lpstr>
      <vt:lpstr>392 - Count Your Blessings - 1.2</vt:lpstr>
      <vt:lpstr>392 - Count Your Blessings - 1.3</vt:lpstr>
      <vt:lpstr>392 - Count Your Blessings - 1.4</vt:lpstr>
      <vt:lpstr>392 - Count Your Blessings - C.1</vt:lpstr>
      <vt:lpstr>392 - Count Your Blessings - C.2</vt:lpstr>
      <vt:lpstr>392 - Count Your Blessings - C.3</vt:lpstr>
      <vt:lpstr>392 - Count Your Blessings - C.4</vt:lpstr>
      <vt:lpstr>392 - Count Your Blessings - 2.1</vt:lpstr>
      <vt:lpstr>392 - Count Your Blessings - 2.2</vt:lpstr>
      <vt:lpstr>392 - Count Your Blessings - 2.3</vt:lpstr>
      <vt:lpstr>392 - Count Your Blessings - 2.4</vt:lpstr>
      <vt:lpstr>392 - Count Your Blessings - C.1</vt:lpstr>
      <vt:lpstr>392 - Count Your Blessings - C.2</vt:lpstr>
      <vt:lpstr>392 - Count Your Blessings - C.3</vt:lpstr>
      <vt:lpstr>392 - Count Your Blessings - C.4</vt:lpstr>
      <vt:lpstr>392 - Count Your Blessings - 3.1</vt:lpstr>
      <vt:lpstr>392 - Count Your Blessings - 3.2</vt:lpstr>
      <vt:lpstr>392 - Count Your Blessings - 3.3</vt:lpstr>
      <vt:lpstr>392 - Count Your Blessings - 3.4</vt:lpstr>
      <vt:lpstr>392 - Count Your Blessings - C.1</vt:lpstr>
      <vt:lpstr>392 - Count Your Blessings - C.2</vt:lpstr>
      <vt:lpstr>392 - Count Your Blessings - C.3</vt:lpstr>
      <vt:lpstr>392 - Count Your Blessings - C.4</vt:lpstr>
      <vt:lpstr>024 - For The Beauty Of The Earth - Title</vt:lpstr>
      <vt:lpstr>024 - For The Beauty Of The Earth - 1.1</vt:lpstr>
      <vt:lpstr>024 - For The Beauty Of The Earth - 1.2</vt:lpstr>
      <vt:lpstr>024 - For The Beauty Of The Earth - 1.3</vt:lpstr>
      <vt:lpstr>024 - For The Beauty Of The Earth - 2.1</vt:lpstr>
      <vt:lpstr>024 - For The Beauty Of The Earth - 2.2</vt:lpstr>
      <vt:lpstr>024 - For The Beauty Of The Earth - 2.3</vt:lpstr>
      <vt:lpstr>024 - For The Beauty Of The Earth - 3.1</vt:lpstr>
      <vt:lpstr>024 - For The Beauty Of The Earth - 3.2</vt:lpstr>
      <vt:lpstr>024 - For The Beauty Of The Earth - 3.3</vt:lpstr>
      <vt:lpstr>1044 - Give Thanks - Title</vt:lpstr>
      <vt:lpstr>1044 - Give Thanks - 1.1</vt:lpstr>
      <vt:lpstr>1044 - Give Thanks - 1.2</vt:lpstr>
      <vt:lpstr>1044 - Give Thanks - 1.3</vt:lpstr>
      <vt:lpstr>1044 - Give Thanks - 1.4</vt:lpstr>
      <vt:lpstr>1044 - Give Thanks - 1.5</vt:lpstr>
      <vt:lpstr>1044 - Give Thanks - 1.6</vt:lpstr>
      <vt:lpstr>1044 - Give Thanks - 1.7</vt:lpstr>
      <vt:lpstr>1044 - Give Thanks - 1.8</vt:lpstr>
      <vt:lpstr>1043 - Thank You, Lord! - Title</vt:lpstr>
      <vt:lpstr>1043 - Thank You, Lord! - 1.1</vt:lpstr>
      <vt:lpstr>1043 - Thank You, Lord! - 1.2</vt:lpstr>
      <vt:lpstr>1043 - Thank You, Lord! - 1.3</vt:lpstr>
      <vt:lpstr>1043 - Thank You, Lord! - C.1</vt:lpstr>
      <vt:lpstr>1043 - Thank You, Lord! - C.2</vt:lpstr>
      <vt:lpstr>1043 - Thank You, Lord! - C.3</vt:lpstr>
      <vt:lpstr>1043 - Thank You, Lord! - C.4</vt:lpstr>
      <vt:lpstr>1043 - Thank You, Lord! - 2.1</vt:lpstr>
      <vt:lpstr>1043 - Thank You, Lord! - 2.2</vt:lpstr>
      <vt:lpstr>1043 - Thank You, Lord! - 2.3</vt:lpstr>
      <vt:lpstr>1043 - Thank You, Lord! - C.1</vt:lpstr>
      <vt:lpstr>1043 - Thank You, Lord! - C.2</vt:lpstr>
      <vt:lpstr>1043 - Thank You, Lord! - C.3</vt:lpstr>
      <vt:lpstr>1043 - Thank You, Lord! - C.4</vt:lpstr>
      <vt:lpstr>PowerPoint Presentation</vt:lpstr>
      <vt:lpstr>PowerPoint Presentation</vt:lpstr>
      <vt:lpstr>Living in the Danger Zone!</vt:lpstr>
      <vt:lpstr>PowerPoint Presentation</vt:lpstr>
      <vt:lpstr>PowerPoint Presentation</vt:lpstr>
      <vt:lpstr>PowerPoint Presentation</vt:lpstr>
      <vt:lpstr>316 - I Heard The Voice Of Jesus Say - Title</vt:lpstr>
      <vt:lpstr>316 - I Heard The Voice Of Jesus Say - 1.1</vt:lpstr>
      <vt:lpstr>316 - I Heard The Voice Of Jesus Say - 1.2</vt:lpstr>
      <vt:lpstr>316 - I Heard The Voice Of Jesus Say - 1.3</vt:lpstr>
      <vt:lpstr>316 - I Heard The Voice Of Jesus Say - 1.4</vt:lpstr>
      <vt:lpstr>316 - I Heard The Voice Of Jesus Say - 2.1</vt:lpstr>
      <vt:lpstr>316 - I Heard The Voice Of Jesus Say - 2.2</vt:lpstr>
      <vt:lpstr>316 - I Heard The Voice Of Jesus Say - 2.3</vt:lpstr>
      <vt:lpstr>316 - I Heard The Voice Of Jesus Say - 2.4</vt:lpstr>
      <vt:lpstr>316 - I Heard The Voice Of Jesus Say - 3.1</vt:lpstr>
      <vt:lpstr>316 - I Heard The Voice Of Jesus Say - 3.2</vt:lpstr>
      <vt:lpstr>316 - I Heard The Voice Of Jesus Say - 3.3</vt:lpstr>
      <vt:lpstr>316 - I Heard The Voice Of Jesus Say - 3.4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in the Danger Zone!</dc:title>
  <dc:creator>Christopher Smith</dc:creator>
  <cp:lastModifiedBy>Ben Holt</cp:lastModifiedBy>
  <cp:revision>8</cp:revision>
  <dcterms:created xsi:type="dcterms:W3CDTF">2022-11-15T03:21:21Z</dcterms:created>
  <dcterms:modified xsi:type="dcterms:W3CDTF">2022-11-20T14:55:32Z</dcterms:modified>
</cp:coreProperties>
</file>