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5" r:id="rId6"/>
    <p:sldId id="266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076141" y="3198201"/>
            <a:ext cx="1555296" cy="40811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167" y="2218069"/>
            <a:ext cx="8785406" cy="38710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167" y="2218069"/>
            <a:ext cx="8785406" cy="38710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F203CA-4863-4BC7-931A-1020CB63D4A9}"/>
              </a:ext>
            </a:extLst>
          </p:cNvPr>
          <p:cNvSpPr txBox="1"/>
          <p:nvPr/>
        </p:nvSpPr>
        <p:spPr>
          <a:xfrm>
            <a:off x="1285875" y="2935783"/>
            <a:ext cx="3593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God’s Grace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783E0-54BC-4269-9624-E7CFD1AC00D4}"/>
              </a:ext>
            </a:extLst>
          </p:cNvPr>
          <p:cNvSpPr txBox="1"/>
          <p:nvPr/>
        </p:nvSpPr>
        <p:spPr>
          <a:xfrm>
            <a:off x="6285553" y="2935783"/>
            <a:ext cx="1640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Ephesians</a:t>
            </a:r>
          </a:p>
          <a:p>
            <a:pPr algn="ctr"/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2:1-10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9B1471-9C93-428F-80EB-35E6594F6419}"/>
              </a:ext>
            </a:extLst>
          </p:cNvPr>
          <p:cNvSpPr txBox="1"/>
          <p:nvPr/>
        </p:nvSpPr>
        <p:spPr>
          <a:xfrm>
            <a:off x="3682687" y="640258"/>
            <a:ext cx="1778627" cy="1446550"/>
          </a:xfrm>
          <a:prstGeom prst="rect">
            <a:avLst/>
          </a:prstGeom>
          <a:solidFill>
            <a:srgbClr val="800000"/>
          </a:solidFill>
        </p:spPr>
        <p:txBody>
          <a:bodyPr wrap="none" lIns="274320" tIns="182880" rIns="274320" bIns="2743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God’s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08ADB-995D-4BA7-B4C4-E891FE0C8FC6}"/>
              </a:ext>
            </a:extLst>
          </p:cNvPr>
          <p:cNvSpPr txBox="1"/>
          <p:nvPr/>
        </p:nvSpPr>
        <p:spPr>
          <a:xfrm>
            <a:off x="481166" y="2330948"/>
            <a:ext cx="818166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“The salvation of sinners is </a:t>
            </a:r>
            <a:r>
              <a:rPr lang="en-US" sz="2400" b="1" i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wholly by grace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This is the simplest way that I know to state the nature of salvation. It is God’s grace and his grace alone that saves sinners.”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The Salvation of Sinners is Wholly by Grace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Ron Harvey)</a:t>
            </a:r>
          </a:p>
          <a:p>
            <a:pPr>
              <a:spcAft>
                <a:spcPts val="14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 are born “utterly void of that holiness required by the law of God, positively inclined to evil; and therefore under just condemnation to eternal ruin, without defense or excuse.”</a:t>
            </a:r>
          </a:p>
          <a:p>
            <a:pPr>
              <a:spcAft>
                <a:spcPts val="14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“…men are regenerated…by the power of the Holy Spirit”</a:t>
            </a:r>
          </a:p>
          <a:p>
            <a:pPr>
              <a:spcAft>
                <a:spcPts val="14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“…repentance and faith are … wrought in our souls by the regenerating Spirit of God”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9B1471-9C93-428F-80EB-35E6594F6419}"/>
              </a:ext>
            </a:extLst>
          </p:cNvPr>
          <p:cNvSpPr txBox="1"/>
          <p:nvPr/>
        </p:nvSpPr>
        <p:spPr>
          <a:xfrm>
            <a:off x="361950" y="640258"/>
            <a:ext cx="8286750" cy="1446550"/>
          </a:xfrm>
          <a:prstGeom prst="rect">
            <a:avLst/>
          </a:prstGeom>
          <a:solidFill>
            <a:srgbClr val="800000"/>
          </a:solidFill>
        </p:spPr>
        <p:txBody>
          <a:bodyPr wrap="square" lIns="274320" tIns="182880" rIns="274320" bIns="2743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There are some things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God’s Grace Does Not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A6E62-C7B3-4F4F-A8C4-95C4BCD32F7A}"/>
              </a:ext>
            </a:extLst>
          </p:cNvPr>
          <p:cNvSpPr txBox="1"/>
          <p:nvPr/>
        </p:nvSpPr>
        <p:spPr>
          <a:xfrm>
            <a:off x="285750" y="2362200"/>
            <a:ext cx="85725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Save those who never hear the gospel… Rom 10:13-17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Excuse deliberate sin… 2 Pet 2:20-22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Overlook impenitence…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Heb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10:26-31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Miraculously change our nature… Acts 8:21-23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Give liberty to change the will of Christ… Gal 1:8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 the work/worship God authorizes… John 4:24</a:t>
            </a:r>
          </a:p>
        </p:txBody>
      </p:sp>
    </p:spTree>
    <p:extLst>
      <p:ext uri="{BB962C8B-B14F-4D97-AF65-F5344CB8AC3E}">
        <p14:creationId xmlns:p14="http://schemas.microsoft.com/office/powerpoint/2010/main" val="16156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9B1471-9C93-428F-80EB-35E6594F6419}"/>
              </a:ext>
            </a:extLst>
          </p:cNvPr>
          <p:cNvSpPr txBox="1"/>
          <p:nvPr/>
        </p:nvSpPr>
        <p:spPr>
          <a:xfrm>
            <a:off x="361950" y="640258"/>
            <a:ext cx="8286750" cy="1446550"/>
          </a:xfrm>
          <a:prstGeom prst="rect">
            <a:avLst/>
          </a:prstGeom>
          <a:solidFill>
            <a:srgbClr val="800000"/>
          </a:solidFill>
        </p:spPr>
        <p:txBody>
          <a:bodyPr wrap="square" lIns="274320" tIns="182880" rIns="274320" bIns="2743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There are some things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God’s Grace Does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A6E62-C7B3-4F4F-A8C4-95C4BCD32F7A}"/>
              </a:ext>
            </a:extLst>
          </p:cNvPr>
          <p:cNvSpPr txBox="1"/>
          <p:nvPr/>
        </p:nvSpPr>
        <p:spPr>
          <a:xfrm>
            <a:off x="285750" y="2362200"/>
            <a:ext cx="85725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a reason/evidence for faith… Jn 20:30-31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inducement to repentance… Rom 2:4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Supplies a means of cleansing… Rev 1:5;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Eph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1:7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the power for conversion… Rom 1:16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Supplies direction for useful living… 2 Cor 8:9; 12:9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Gives reason for hope… 2 Th 2:16; 1 Pet 1:3-4</a:t>
            </a:r>
          </a:p>
        </p:txBody>
      </p:sp>
    </p:spTree>
    <p:extLst>
      <p:ext uri="{BB962C8B-B14F-4D97-AF65-F5344CB8AC3E}">
        <p14:creationId xmlns:p14="http://schemas.microsoft.com/office/powerpoint/2010/main" val="1584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9B1471-9C93-428F-80EB-35E6594F6419}"/>
              </a:ext>
            </a:extLst>
          </p:cNvPr>
          <p:cNvSpPr txBox="1"/>
          <p:nvPr/>
        </p:nvSpPr>
        <p:spPr>
          <a:xfrm>
            <a:off x="361950" y="640258"/>
            <a:ext cx="8286750" cy="1446550"/>
          </a:xfrm>
          <a:prstGeom prst="rect">
            <a:avLst/>
          </a:prstGeom>
          <a:solidFill>
            <a:srgbClr val="800000"/>
          </a:solidFill>
        </p:spPr>
        <p:txBody>
          <a:bodyPr wrap="square" lIns="274320" tIns="182880" rIns="274320" bIns="2743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Salvation By Grace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Ephesian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A6E62-C7B3-4F4F-A8C4-95C4BCD32F7A}"/>
              </a:ext>
            </a:extLst>
          </p:cNvPr>
          <p:cNvSpPr txBox="1"/>
          <p:nvPr/>
        </p:nvSpPr>
        <p:spPr>
          <a:xfrm>
            <a:off x="285750" y="2362200"/>
            <a:ext cx="85725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Saved by grace…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Eph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2:8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Heard the word of truth…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Eph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1:13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Believed the truth… Eph. 1:13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Repented… Ac 19:17-20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Were baptized… Ac 19:5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Commanded to persevere… Rev 2:1-5</a:t>
            </a:r>
          </a:p>
        </p:txBody>
      </p:sp>
    </p:spTree>
    <p:extLst>
      <p:ext uri="{BB962C8B-B14F-4D97-AF65-F5344CB8AC3E}">
        <p14:creationId xmlns:p14="http://schemas.microsoft.com/office/powerpoint/2010/main" val="40163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F203CA-4863-4BC7-931A-1020CB63D4A9}"/>
              </a:ext>
            </a:extLst>
          </p:cNvPr>
          <p:cNvSpPr txBox="1"/>
          <p:nvPr/>
        </p:nvSpPr>
        <p:spPr>
          <a:xfrm>
            <a:off x="1285875" y="2935783"/>
            <a:ext cx="3593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God’s Grace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783E0-54BC-4269-9624-E7CFD1AC00D4}"/>
              </a:ext>
            </a:extLst>
          </p:cNvPr>
          <p:cNvSpPr txBox="1"/>
          <p:nvPr/>
        </p:nvSpPr>
        <p:spPr>
          <a:xfrm>
            <a:off x="6285553" y="2935783"/>
            <a:ext cx="1640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Ephesians</a:t>
            </a:r>
          </a:p>
          <a:p>
            <a:pPr algn="ctr"/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2:1-10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26065-EAF4-4188-9538-3D423E1E64D4}"/>
              </a:ext>
            </a:extLst>
          </p:cNvPr>
          <p:cNvSpPr txBox="1"/>
          <p:nvPr/>
        </p:nvSpPr>
        <p:spPr>
          <a:xfrm>
            <a:off x="219075" y="3922155"/>
            <a:ext cx="8705850" cy="2923877"/>
          </a:xfrm>
          <a:prstGeom prst="rect">
            <a:avLst/>
          </a:prstGeom>
          <a:solidFill>
            <a:srgbClr val="800000"/>
          </a:solidFill>
        </p:spPr>
        <p:txBody>
          <a:bodyPr wrap="square" tIns="182880" bIns="274320" rtlCol="0">
            <a:spAutoFit/>
          </a:bodyPr>
          <a:lstStyle/>
          <a:p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For the grace of God has appeared, bringing salvation to all men, </a:t>
            </a:r>
          </a:p>
          <a:p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instructing us to deny ungodliness and worldly desires and to live sensibly, righteously and godly in the present age.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(Titus 2:11–12)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114</TotalTime>
  <Words>333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Trebuchet MS</vt:lpstr>
      <vt:lpstr>Calibri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Jim Deason</cp:lastModifiedBy>
  <cp:revision>30</cp:revision>
  <dcterms:created xsi:type="dcterms:W3CDTF">2014-03-26T14:03:34Z</dcterms:created>
  <dcterms:modified xsi:type="dcterms:W3CDTF">2019-01-27T13:52:24Z</dcterms:modified>
</cp:coreProperties>
</file>