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70"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58"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18" autoAdjust="0"/>
    <p:restoredTop sz="94660"/>
  </p:normalViewPr>
  <p:slideViewPr>
    <p:cSldViewPr snapToGrid="0">
      <p:cViewPr varScale="1">
        <p:scale>
          <a:sx n="79" d="100"/>
          <a:sy n="79" d="100"/>
        </p:scale>
        <p:origin x="-366" y="-78"/>
      </p:cViewPr>
      <p:guideLst>
        <p:guide orient="horz" pos="2160"/>
        <p:guide pos="3840"/>
      </p:guideLst>
    </p:cSldViewPr>
  </p:slideViewPr>
  <p:notesTextViewPr>
    <p:cViewPr>
      <p:scale>
        <a:sx n="1" d="1"/>
        <a:sy n="1" d="1"/>
      </p:scale>
      <p:origin x="0" y="0"/>
    </p:cViewPr>
  </p:notesTextViewPr>
  <p:sorterViewPr>
    <p:cViewPr>
      <p:scale>
        <a:sx n="66" d="100"/>
        <a:sy n="66" d="100"/>
      </p:scale>
      <p:origin x="0" y="16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55ABF-FFC4-4A00-B5AC-040CE15FAF2B}" type="datetimeFigureOut">
              <a:rPr lang="en-US" smtClean="0"/>
              <a:pPr/>
              <a:t>2/22/2017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AEA19-54F5-49C9-89C9-3A29FF877B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2/22/2017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2/22/2017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2/22/2017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2/22/2017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2/22/2017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2/22/2017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2/22/2017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 have a happy home!</a:t>
            </a:r>
            <a:endParaRPr lang="en-US" dirty="0"/>
          </a:p>
        </p:txBody>
      </p:sp>
      <p:sp>
        <p:nvSpPr>
          <p:cNvPr id="3" name="Subtitle 2"/>
          <p:cNvSpPr>
            <a:spLocks noGrp="1"/>
          </p:cNvSpPr>
          <p:nvPr>
            <p:ph type="subTitle" idx="1"/>
          </p:nvPr>
        </p:nvSpPr>
        <p:spPr>
          <a:xfrm>
            <a:off x="1371600" y="3632200"/>
            <a:ext cx="9448800" cy="1145861"/>
          </a:xfrm>
        </p:spPr>
        <p:txBody>
          <a:bodyPr>
            <a:noAutofit/>
          </a:bodyPr>
          <a:lstStyle/>
          <a:p>
            <a:r>
              <a:rPr lang="en-US" sz="2400" dirty="0"/>
              <a:t>Unless the LORD builds the house, They labor in vain who build it; Unless the LORD guards the city, The watchman keeps awake in vain</a:t>
            </a:r>
            <a:r>
              <a:rPr lang="en-US" sz="2400" dirty="0" smtClean="0"/>
              <a:t>. (Psalm 127:1, NASB)</a:t>
            </a:r>
            <a:endParaRPr lang="en-US" sz="2400" dirty="0"/>
          </a:p>
        </p:txBody>
      </p:sp>
    </p:spTree>
    <p:extLst>
      <p:ext uri="{BB962C8B-B14F-4D97-AF65-F5344CB8AC3E}">
        <p14:creationId xmlns="" xmlns:p14="http://schemas.microsoft.com/office/powerpoint/2010/main" val="4287474950"/>
      </p:ext>
    </p:extLst>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- 2.2</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- 2.3</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
        <p:nvSpPr>
          <p:cNvPr id="3" name="HymnText"/>
          <p:cNvSpPr txBox="1"/>
          <p:nvPr/>
        </p:nvSpPr>
        <p:spPr>
          <a:xfrm>
            <a:off x="203200" y="6400800"/>
            <a:ext cx="11785600" cy="369332"/>
          </a:xfrm>
          <a:prstGeom prst="rect">
            <a:avLst/>
          </a:prstGeom>
          <a:noFill/>
        </p:spPr>
        <p:txBody>
          <a:bodyPr wrap="square" rtlCol="0">
            <a:spAutoFit/>
          </a:bodyPr>
          <a:lstStyle/>
          <a:p>
            <a:pPr algn="r"/>
            <a:r>
              <a:rPr lang="en-US" dirty="0" smtClean="0">
                <a:solidFill>
                  <a:schemeClr val="bg1"/>
                </a:solidFill>
              </a:rPr>
              <a:t>End of Verse 2</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- 3.1</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- 3.2</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- 3.3</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
        <p:nvSpPr>
          <p:cNvPr id="3" name="HymnText"/>
          <p:cNvSpPr txBox="1"/>
          <p:nvPr/>
        </p:nvSpPr>
        <p:spPr>
          <a:xfrm>
            <a:off x="203200" y="6400800"/>
            <a:ext cx="11785600" cy="369332"/>
          </a:xfrm>
          <a:prstGeom prst="rect">
            <a:avLst/>
          </a:prstGeom>
          <a:noFill/>
        </p:spPr>
        <p:txBody>
          <a:bodyPr wrap="square" rtlCol="0">
            <a:spAutoFit/>
          </a:bodyPr>
          <a:lstStyle/>
          <a:p>
            <a:pPr algn="r"/>
            <a:r>
              <a:rPr lang="en-US" dirty="0" smtClean="0">
                <a:solidFill>
                  <a:schemeClr val="bg1"/>
                </a:solidFill>
              </a:rPr>
              <a:t>End of Verse 3</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- 4.1</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- 4.2</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- 4.3</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
        <p:nvSpPr>
          <p:cNvPr id="3" name="HymnText"/>
          <p:cNvSpPr txBox="1"/>
          <p:nvPr/>
        </p:nvSpPr>
        <p:spPr>
          <a:xfrm>
            <a:off x="203200" y="6400800"/>
            <a:ext cx="11785600" cy="369332"/>
          </a:xfrm>
          <a:prstGeom prst="rect">
            <a:avLst/>
          </a:prstGeom>
          <a:noFill/>
        </p:spPr>
        <p:txBody>
          <a:bodyPr wrap="square" rtlCol="0">
            <a:spAutoFit/>
          </a:bodyPr>
          <a:lstStyle/>
          <a:p>
            <a:pPr algn="r"/>
            <a:r>
              <a:rPr lang="en-US" dirty="0" smtClean="0">
                <a:solidFill>
                  <a:schemeClr val="bg1"/>
                </a:solidFill>
              </a:rPr>
              <a:t>End of Song</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0741"/>
            <a:ext cx="8610600" cy="1293028"/>
          </a:xfrm>
        </p:spPr>
        <p:txBody>
          <a:bodyPr>
            <a:normAutofit/>
          </a:bodyPr>
          <a:lstStyle/>
          <a:p>
            <a:r>
              <a:rPr lang="en-US" sz="4400" dirty="0" smtClean="0"/>
              <a:t>Psalm 127</a:t>
            </a:r>
            <a:endParaRPr lang="en-US" sz="4400" dirty="0"/>
          </a:p>
        </p:txBody>
      </p:sp>
      <p:sp>
        <p:nvSpPr>
          <p:cNvPr id="3" name="Content Placeholder 2"/>
          <p:cNvSpPr>
            <a:spLocks noGrp="1"/>
          </p:cNvSpPr>
          <p:nvPr>
            <p:ph idx="1"/>
          </p:nvPr>
        </p:nvSpPr>
        <p:spPr>
          <a:xfrm>
            <a:off x="309093" y="1491916"/>
            <a:ext cx="11475076" cy="5185610"/>
          </a:xfrm>
        </p:spPr>
        <p:txBody>
          <a:bodyPr>
            <a:noAutofit/>
          </a:bodyPr>
          <a:lstStyle/>
          <a:p>
            <a:pPr marL="0" indent="0">
              <a:buNone/>
            </a:pPr>
            <a:r>
              <a:rPr lang="en-US" sz="2600" dirty="0" smtClean="0">
                <a:solidFill>
                  <a:srgbClr val="FFFF00"/>
                </a:solidFill>
              </a:rPr>
              <a:t>Prosperity </a:t>
            </a:r>
            <a:r>
              <a:rPr lang="en-US" sz="2600" dirty="0">
                <a:solidFill>
                  <a:srgbClr val="FFFF00"/>
                </a:solidFill>
              </a:rPr>
              <a:t>Comes from the LORD. A Song of Ascents, of Solomon.</a:t>
            </a:r>
          </a:p>
          <a:p>
            <a:pPr marL="0" indent="0">
              <a:buNone/>
            </a:pPr>
            <a:r>
              <a:rPr lang="en-US" sz="2600" baseline="30000" dirty="0" smtClean="0"/>
              <a:t>1</a:t>
            </a:r>
            <a:r>
              <a:rPr lang="en-US" sz="2600" dirty="0" smtClean="0"/>
              <a:t>Unless </a:t>
            </a:r>
            <a:r>
              <a:rPr lang="en-US" sz="2600" dirty="0"/>
              <a:t>the LORD builds the house, They labor in vain who build it; Unless the LORD guards the city, The watchman keeps awake in vain.</a:t>
            </a:r>
          </a:p>
          <a:p>
            <a:pPr marL="0" indent="0">
              <a:buNone/>
            </a:pPr>
            <a:r>
              <a:rPr lang="en-US" sz="2600" baseline="30000" dirty="0" smtClean="0"/>
              <a:t>2</a:t>
            </a:r>
            <a:r>
              <a:rPr lang="en-US" sz="2600" dirty="0" smtClean="0"/>
              <a:t>It </a:t>
            </a:r>
            <a:r>
              <a:rPr lang="en-US" sz="2600" dirty="0"/>
              <a:t>is vain for you to rise up early, To retire late, To eat the bread of painful labors; For He gives to His beloved </a:t>
            </a:r>
            <a:r>
              <a:rPr lang="en-US" sz="2600" i="1" dirty="0"/>
              <a:t>even in his</a:t>
            </a:r>
            <a:r>
              <a:rPr lang="en-US" sz="2600" dirty="0"/>
              <a:t> sleep.</a:t>
            </a:r>
          </a:p>
          <a:p>
            <a:pPr marL="0" indent="0">
              <a:buNone/>
            </a:pPr>
            <a:r>
              <a:rPr lang="en-US" sz="2600" baseline="30000" dirty="0" smtClean="0"/>
              <a:t>3</a:t>
            </a:r>
            <a:r>
              <a:rPr lang="en-US" sz="2600" dirty="0" smtClean="0"/>
              <a:t>Behold</a:t>
            </a:r>
            <a:r>
              <a:rPr lang="en-US" sz="2600" dirty="0"/>
              <a:t>, children are a gift of the LORD, The fruit of the womb is a reward.</a:t>
            </a:r>
          </a:p>
          <a:p>
            <a:pPr marL="0" indent="0">
              <a:buNone/>
            </a:pPr>
            <a:r>
              <a:rPr lang="en-US" sz="2600" baseline="30000" dirty="0" smtClean="0"/>
              <a:t>4</a:t>
            </a:r>
            <a:r>
              <a:rPr lang="en-US" sz="2600" dirty="0" smtClean="0"/>
              <a:t>Like </a:t>
            </a:r>
            <a:r>
              <a:rPr lang="en-US" sz="2600" dirty="0"/>
              <a:t>arrows in the hand of a warrior, So are the children of one's youth.</a:t>
            </a:r>
          </a:p>
          <a:p>
            <a:pPr marL="0" indent="0">
              <a:buNone/>
            </a:pPr>
            <a:r>
              <a:rPr lang="en-US" sz="2600" baseline="30000" dirty="0" smtClean="0"/>
              <a:t>5</a:t>
            </a:r>
            <a:r>
              <a:rPr lang="en-US" sz="2600" dirty="0" smtClean="0"/>
              <a:t>How </a:t>
            </a:r>
            <a:r>
              <a:rPr lang="en-US" sz="2600" dirty="0"/>
              <a:t>blessed is the man whose quiver is full of them; They will not be ashamed When they speak with their enemies in the gate.</a:t>
            </a:r>
          </a:p>
          <a:p>
            <a:pPr marL="0" indent="0">
              <a:buNone/>
            </a:pPr>
            <a:endParaRPr lang="en-US" sz="2600" dirty="0"/>
          </a:p>
        </p:txBody>
      </p:sp>
    </p:spTree>
    <p:extLst>
      <p:ext uri="{BB962C8B-B14F-4D97-AF65-F5344CB8AC3E}">
        <p14:creationId xmlns="" xmlns:p14="http://schemas.microsoft.com/office/powerpoint/2010/main" val="3494501398"/>
      </p:ext>
    </p:extLst>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Adapted from article excerpt from “That’s Life” </a:t>
            </a:r>
            <a:r>
              <a:rPr lang="en-US" dirty="0" smtClean="0"/>
              <a:t>– Book by Dee </a:t>
            </a:r>
            <a:r>
              <a:rPr lang="en-US" dirty="0" smtClean="0"/>
              <a:t>Bowman</a:t>
            </a:r>
          </a:p>
          <a:p>
            <a:r>
              <a:rPr lang="en-US" dirty="0" smtClean="0"/>
              <a:t>New Life Behavior – Anger Management Lesson 6</a:t>
            </a:r>
            <a:endParaRPr lang="en-US" dirty="0"/>
          </a:p>
        </p:txBody>
      </p:sp>
    </p:spTree>
    <p:extLst>
      <p:ext uri="{BB962C8B-B14F-4D97-AF65-F5344CB8AC3E}">
        <p14:creationId xmlns="" xmlns:p14="http://schemas.microsoft.com/office/powerpoint/2010/main" val="404891708"/>
      </p:ext>
    </p:extLst>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71861"/>
            <a:ext cx="8610600" cy="1293028"/>
          </a:xfrm>
        </p:spPr>
        <p:txBody>
          <a:bodyPr>
            <a:noAutofit/>
          </a:bodyPr>
          <a:lstStyle/>
          <a:p>
            <a:r>
              <a:rPr lang="en-US" sz="4400" dirty="0" smtClean="0"/>
              <a:t>Five ways to make a home happy…</a:t>
            </a:r>
            <a:endParaRPr lang="en-US" sz="4400" dirty="0"/>
          </a:p>
        </p:txBody>
      </p:sp>
      <p:sp>
        <p:nvSpPr>
          <p:cNvPr id="3" name="Content Placeholder 2"/>
          <p:cNvSpPr>
            <a:spLocks noGrp="1"/>
          </p:cNvSpPr>
          <p:nvPr>
            <p:ph sz="half" idx="1"/>
          </p:nvPr>
        </p:nvSpPr>
        <p:spPr>
          <a:xfrm>
            <a:off x="264690" y="2038143"/>
            <a:ext cx="6894095" cy="4434841"/>
          </a:xfrm>
        </p:spPr>
        <p:txBody>
          <a:bodyPr>
            <a:noAutofit/>
          </a:bodyPr>
          <a:lstStyle/>
          <a:p>
            <a:pPr marL="457200" indent="-457200">
              <a:buFont typeface="+mj-lt"/>
              <a:buAutoNum type="arabicPeriod"/>
            </a:pPr>
            <a:r>
              <a:rPr lang="en-US" sz="2800" dirty="0" smtClean="0"/>
              <a:t>Make God a part of it. (Gen. 2:18-24; Psalm 127:1; Matt. 19:1-9)</a:t>
            </a:r>
          </a:p>
          <a:p>
            <a:pPr marL="457200" indent="-457200">
              <a:buFont typeface="+mj-lt"/>
              <a:buAutoNum type="arabicPeriod"/>
            </a:pPr>
            <a:r>
              <a:rPr lang="en-US" sz="2800" dirty="0" smtClean="0"/>
              <a:t>Love Your Mate. (Eph. 5:21-33)</a:t>
            </a:r>
          </a:p>
          <a:p>
            <a:pPr marL="457200" indent="-457200">
              <a:buFont typeface="+mj-lt"/>
              <a:buAutoNum type="arabicPeriod"/>
            </a:pPr>
            <a:r>
              <a:rPr lang="en-US" sz="2800" dirty="0" smtClean="0"/>
              <a:t>Listen To </a:t>
            </a:r>
            <a:r>
              <a:rPr lang="en-US" sz="2800" dirty="0" smtClean="0"/>
              <a:t>Each Other</a:t>
            </a:r>
            <a:r>
              <a:rPr lang="en-US" sz="2800" dirty="0" smtClean="0"/>
              <a:t>. </a:t>
            </a:r>
            <a:r>
              <a:rPr lang="en-US" sz="2800" dirty="0" smtClean="0"/>
              <a:t>(Eph. 6:1-4; Prov. 4:1-12)</a:t>
            </a:r>
          </a:p>
          <a:p>
            <a:pPr marL="457200" indent="-457200">
              <a:buFont typeface="+mj-lt"/>
              <a:buAutoNum type="arabicPeriod"/>
            </a:pPr>
            <a:r>
              <a:rPr lang="en-US" sz="2800" dirty="0" smtClean="0"/>
              <a:t>Plan at least 1 meal each day with the whole family present. (Deut. 6:4-9</a:t>
            </a:r>
            <a:r>
              <a:rPr lang="en-US" sz="2800" dirty="0" smtClean="0"/>
              <a:t>)</a:t>
            </a:r>
            <a:endParaRPr lang="en-US" sz="2800" dirty="0" smtClean="0"/>
          </a:p>
        </p:txBody>
      </p:sp>
      <p:pic>
        <p:nvPicPr>
          <p:cNvPr id="5" name="Content Placeholder 4" descr="images.jpg"/>
          <p:cNvPicPr>
            <a:picLocks noGrp="1" noChangeAspect="1"/>
          </p:cNvPicPr>
          <p:nvPr>
            <p:ph sz="half" idx="2"/>
          </p:nvPr>
        </p:nvPicPr>
        <p:blipFill>
          <a:blip r:embed="rId2"/>
          <a:stretch>
            <a:fillRect/>
          </a:stretch>
        </p:blipFill>
        <p:spPr>
          <a:xfrm>
            <a:off x="7439025" y="2057388"/>
            <a:ext cx="4473824" cy="2602122"/>
          </a:xfrm>
        </p:spPr>
      </p:pic>
      <p:sp>
        <p:nvSpPr>
          <p:cNvPr id="6" name="TextBox 5"/>
          <p:cNvSpPr txBox="1"/>
          <p:nvPr/>
        </p:nvSpPr>
        <p:spPr>
          <a:xfrm>
            <a:off x="7411453" y="4692316"/>
            <a:ext cx="4499810"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The beauty of a house is harmony,</a:t>
            </a:r>
          </a:p>
          <a:p>
            <a:r>
              <a:rPr lang="en-US" dirty="0" smtClean="0"/>
              <a:t>The security of a house is loyalty,</a:t>
            </a:r>
          </a:p>
          <a:p>
            <a:r>
              <a:rPr lang="en-US" dirty="0" smtClean="0"/>
              <a:t>The joy of a house is love,</a:t>
            </a:r>
          </a:p>
          <a:p>
            <a:r>
              <a:rPr lang="en-US" dirty="0" smtClean="0"/>
              <a:t>The plenty of a house is children,</a:t>
            </a:r>
          </a:p>
          <a:p>
            <a:r>
              <a:rPr lang="en-US" dirty="0" smtClean="0"/>
              <a:t>The rule of a house is service,</a:t>
            </a:r>
          </a:p>
          <a:p>
            <a:r>
              <a:rPr lang="en-US" dirty="0" smtClean="0"/>
              <a:t>The comfort of a house is God Himself.</a:t>
            </a:r>
            <a:endParaRPr lang="en-US" dirty="0"/>
          </a:p>
        </p:txBody>
      </p:sp>
      <p:sp>
        <p:nvSpPr>
          <p:cNvPr id="7" name="TextBox 6"/>
          <p:cNvSpPr txBox="1"/>
          <p:nvPr/>
        </p:nvSpPr>
        <p:spPr>
          <a:xfrm>
            <a:off x="10106529" y="6472989"/>
            <a:ext cx="1804736" cy="276999"/>
          </a:xfrm>
          <a:prstGeom prst="rect">
            <a:avLst/>
          </a:prstGeom>
          <a:noFill/>
        </p:spPr>
        <p:txBody>
          <a:bodyPr wrap="square" rtlCol="0">
            <a:spAutoFit/>
          </a:bodyPr>
          <a:lstStyle/>
          <a:p>
            <a:r>
              <a:rPr lang="en-US" sz="1200" dirty="0" smtClean="0"/>
              <a:t>- Dr. Frank Crane</a:t>
            </a:r>
            <a:endParaRPr lang="en-US" sz="1200" dirty="0"/>
          </a:p>
        </p:txBody>
      </p:sp>
    </p:spTree>
    <p:extLst>
      <p:ext uri="{BB962C8B-B14F-4D97-AF65-F5344CB8AC3E}">
        <p14:creationId xmlns="" xmlns:p14="http://schemas.microsoft.com/office/powerpoint/2010/main" val="199037358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460" y="120301"/>
            <a:ext cx="10014284" cy="1503948"/>
          </a:xfrm>
        </p:spPr>
        <p:txBody>
          <a:bodyPr>
            <a:normAutofit/>
          </a:bodyPr>
          <a:lstStyle/>
          <a:p>
            <a:r>
              <a:rPr lang="en-US" dirty="0" smtClean="0"/>
              <a:t>Take </a:t>
            </a:r>
            <a:r>
              <a:rPr lang="en-US" dirty="0" smtClean="0"/>
              <a:t>Advantage of Every Opportunity…</a:t>
            </a:r>
            <a:endParaRPr lang="en-US" dirty="0"/>
          </a:p>
        </p:txBody>
      </p:sp>
      <p:pic>
        <p:nvPicPr>
          <p:cNvPr id="1026" name="Picture 2"/>
          <p:cNvPicPr>
            <a:picLocks noChangeAspect="1" noChangeArrowheads="1"/>
          </p:cNvPicPr>
          <p:nvPr/>
        </p:nvPicPr>
        <p:blipFill>
          <a:blip r:embed="rId2"/>
          <a:srcRect/>
          <a:stretch>
            <a:fillRect/>
          </a:stretch>
        </p:blipFill>
        <p:spPr bwMode="auto">
          <a:xfrm>
            <a:off x="406401" y="1524001"/>
            <a:ext cx="11442700" cy="3715279"/>
          </a:xfrm>
          <a:prstGeom prst="rect">
            <a:avLst/>
          </a:prstGeom>
          <a:noFill/>
          <a:ln w="9525">
            <a:noFill/>
            <a:miter lim="800000"/>
            <a:headEnd/>
            <a:tailEnd/>
          </a:ln>
          <a:effectLst/>
        </p:spPr>
      </p:pic>
      <p:sp>
        <p:nvSpPr>
          <p:cNvPr id="5" name="TextBox 4"/>
          <p:cNvSpPr txBox="1"/>
          <p:nvPr/>
        </p:nvSpPr>
        <p:spPr>
          <a:xfrm>
            <a:off x="0" y="5105400"/>
            <a:ext cx="12192000" cy="178510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200" i="1" dirty="0" smtClean="0"/>
              <a:t>and you shall teach them diligently to your children, and shall talk of them when you sit in your house, and when you walk by the way, and when you lie down, and when you rise. And you shall bind them as a sign upon your hand, and they shall be as frontlets between your eyes. And you shall write them on the doorposts of your house and on your gates. </a:t>
            </a:r>
            <a:r>
              <a:rPr lang="en-US" sz="2200" dirty="0" smtClean="0"/>
              <a:t>(Deuteronomy 6:7-9 RSV)</a:t>
            </a:r>
            <a:endParaRPr lang="en-US" sz="2200" dirty="0"/>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71861"/>
            <a:ext cx="8610600" cy="1293028"/>
          </a:xfrm>
        </p:spPr>
        <p:txBody>
          <a:bodyPr>
            <a:noAutofit/>
          </a:bodyPr>
          <a:lstStyle/>
          <a:p>
            <a:r>
              <a:rPr lang="en-US" sz="4400" dirty="0" smtClean="0"/>
              <a:t>Five ways to make a home happy…</a:t>
            </a:r>
            <a:endParaRPr lang="en-US" sz="4400" dirty="0"/>
          </a:p>
        </p:txBody>
      </p:sp>
      <p:sp>
        <p:nvSpPr>
          <p:cNvPr id="3" name="Content Placeholder 2"/>
          <p:cNvSpPr>
            <a:spLocks noGrp="1"/>
          </p:cNvSpPr>
          <p:nvPr>
            <p:ph sz="half" idx="1"/>
          </p:nvPr>
        </p:nvSpPr>
        <p:spPr>
          <a:xfrm>
            <a:off x="264690" y="2038143"/>
            <a:ext cx="6894095" cy="4434841"/>
          </a:xfrm>
        </p:spPr>
        <p:txBody>
          <a:bodyPr>
            <a:noAutofit/>
          </a:bodyPr>
          <a:lstStyle/>
          <a:p>
            <a:pPr marL="457200" indent="-457200">
              <a:buFont typeface="+mj-lt"/>
              <a:buAutoNum type="arabicPeriod"/>
            </a:pPr>
            <a:r>
              <a:rPr lang="en-US" sz="2800" dirty="0" smtClean="0"/>
              <a:t>Make God a part of it. (Gen. 2:18-24; Psalm 127:1; Matt. 19:1-9)</a:t>
            </a:r>
          </a:p>
          <a:p>
            <a:pPr marL="457200" indent="-457200">
              <a:buFont typeface="+mj-lt"/>
              <a:buAutoNum type="arabicPeriod"/>
            </a:pPr>
            <a:r>
              <a:rPr lang="en-US" sz="2800" dirty="0" smtClean="0"/>
              <a:t>Love Your Mate. (Eph. 5:21-33)</a:t>
            </a:r>
          </a:p>
          <a:p>
            <a:pPr marL="457200" indent="-457200">
              <a:buFont typeface="+mj-lt"/>
              <a:buAutoNum type="arabicPeriod"/>
            </a:pPr>
            <a:r>
              <a:rPr lang="en-US" sz="2800" dirty="0" smtClean="0"/>
              <a:t>Listen To Your Children. (Eph. 6:1-4; Prov. 4:1-12)</a:t>
            </a:r>
          </a:p>
          <a:p>
            <a:pPr marL="457200" indent="-457200">
              <a:buFont typeface="+mj-lt"/>
              <a:buAutoNum type="arabicPeriod"/>
            </a:pPr>
            <a:r>
              <a:rPr lang="en-US" sz="2800" dirty="0" smtClean="0"/>
              <a:t>Plan at least 1 meal each day with the whole family present. (Deut. 6:4-9)</a:t>
            </a:r>
          </a:p>
          <a:p>
            <a:pPr marL="457200" indent="-457200">
              <a:buFont typeface="+mj-lt"/>
              <a:buAutoNum type="arabicPeriod"/>
            </a:pPr>
            <a:r>
              <a:rPr lang="en-US" sz="2800" dirty="0" smtClean="0"/>
              <a:t>Make every day count. (James 4:13-17; Psalm 102:3)</a:t>
            </a:r>
            <a:endParaRPr lang="en-US" sz="2800" dirty="0"/>
          </a:p>
        </p:txBody>
      </p:sp>
      <p:pic>
        <p:nvPicPr>
          <p:cNvPr id="5" name="Content Placeholder 4" descr="images.jpg"/>
          <p:cNvPicPr>
            <a:picLocks noGrp="1" noChangeAspect="1"/>
          </p:cNvPicPr>
          <p:nvPr>
            <p:ph sz="half" idx="2"/>
          </p:nvPr>
        </p:nvPicPr>
        <p:blipFill>
          <a:blip r:embed="rId2"/>
          <a:stretch>
            <a:fillRect/>
          </a:stretch>
        </p:blipFill>
        <p:spPr>
          <a:xfrm>
            <a:off x="7439025" y="2057388"/>
            <a:ext cx="4473824" cy="2602122"/>
          </a:xfrm>
        </p:spPr>
      </p:pic>
      <p:sp>
        <p:nvSpPr>
          <p:cNvPr id="6" name="TextBox 5"/>
          <p:cNvSpPr txBox="1"/>
          <p:nvPr/>
        </p:nvSpPr>
        <p:spPr>
          <a:xfrm>
            <a:off x="7411453" y="4692316"/>
            <a:ext cx="4499810"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The beauty of a house is harmony,</a:t>
            </a:r>
          </a:p>
          <a:p>
            <a:r>
              <a:rPr lang="en-US" dirty="0" smtClean="0"/>
              <a:t>The security of a house is loyalty,</a:t>
            </a:r>
          </a:p>
          <a:p>
            <a:r>
              <a:rPr lang="en-US" dirty="0" smtClean="0"/>
              <a:t>The joy of a house is love,</a:t>
            </a:r>
          </a:p>
          <a:p>
            <a:r>
              <a:rPr lang="en-US" dirty="0" smtClean="0"/>
              <a:t>The plenty of a house is children,</a:t>
            </a:r>
          </a:p>
          <a:p>
            <a:r>
              <a:rPr lang="en-US" dirty="0" smtClean="0"/>
              <a:t>The rule of a house is service,</a:t>
            </a:r>
          </a:p>
          <a:p>
            <a:r>
              <a:rPr lang="en-US" dirty="0" smtClean="0"/>
              <a:t>The comfort of a house is God Himself.</a:t>
            </a:r>
            <a:endParaRPr lang="en-US" dirty="0"/>
          </a:p>
        </p:txBody>
      </p:sp>
      <p:sp>
        <p:nvSpPr>
          <p:cNvPr id="7" name="TextBox 6"/>
          <p:cNvSpPr txBox="1"/>
          <p:nvPr/>
        </p:nvSpPr>
        <p:spPr>
          <a:xfrm>
            <a:off x="10106529" y="6472989"/>
            <a:ext cx="1804736" cy="276999"/>
          </a:xfrm>
          <a:prstGeom prst="rect">
            <a:avLst/>
          </a:prstGeom>
          <a:noFill/>
        </p:spPr>
        <p:txBody>
          <a:bodyPr wrap="square" rtlCol="0">
            <a:spAutoFit/>
          </a:bodyPr>
          <a:lstStyle/>
          <a:p>
            <a:r>
              <a:rPr lang="en-US" sz="1200" dirty="0" smtClean="0"/>
              <a:t>- Dr. Frank Crane</a:t>
            </a:r>
            <a:endParaRPr lang="en-US" sz="1200" dirty="0"/>
          </a:p>
        </p:txBody>
      </p:sp>
    </p:spTree>
    <p:extLst>
      <p:ext uri="{BB962C8B-B14F-4D97-AF65-F5344CB8AC3E}">
        <p14:creationId xmlns="" xmlns:p14="http://schemas.microsoft.com/office/powerpoint/2010/main" val="1990373580"/>
      </p:ext>
    </p:extLst>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0"/>
            <a:ext cx="11785600" cy="369332"/>
          </a:xfrm>
          <a:prstGeom prst="rect">
            <a:avLst/>
          </a:prstGeom>
          <a:noFill/>
        </p:spPr>
        <p:txBody>
          <a:bodyPr wrap="square" rtlCol="0">
            <a:spAutoFit/>
          </a:bodyPr>
          <a:lstStyle/>
          <a:p>
            <a:pPr algn="r"/>
            <a:r>
              <a:rPr lang="en-US" dirty="0" smtClean="0"/>
              <a:t> </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- 1.1</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- 1.2</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- 1.3</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
        <p:nvSpPr>
          <p:cNvPr id="3" name="HymnText"/>
          <p:cNvSpPr txBox="1"/>
          <p:nvPr/>
        </p:nvSpPr>
        <p:spPr>
          <a:xfrm>
            <a:off x="203200" y="6400800"/>
            <a:ext cx="11785600" cy="369332"/>
          </a:xfrm>
          <a:prstGeom prst="rect">
            <a:avLst/>
          </a:prstGeom>
          <a:noFill/>
        </p:spPr>
        <p:txBody>
          <a:bodyPr wrap="square" rtlCol="0">
            <a:spAutoFit/>
          </a:bodyPr>
          <a:lstStyle/>
          <a:p>
            <a:pPr algn="r"/>
            <a:r>
              <a:rPr lang="en-US" dirty="0" smtClean="0">
                <a:solidFill>
                  <a:schemeClr val="bg1"/>
                </a:solidFill>
              </a:rPr>
              <a:t>End of Verse 1</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472 - God, Give Us Christian Homes - 2.1</a:t>
            </a:r>
            <a:endParaRPr lang="en-US" dirty="0"/>
          </a:p>
        </p:txBody>
      </p:sp>
      <p:pic>
        <p:nvPicPr>
          <p:cNvPr id="5" name="HymnSlide" descr="HymnSlideImage.pn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5543</TotalTime>
  <Words>698</Words>
  <Application>Microsoft Office PowerPoint</Application>
  <PresentationFormat>Custom</PresentationFormat>
  <Paragraphs>58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Vapor Trail</vt:lpstr>
      <vt:lpstr>To have a happy home!</vt:lpstr>
      <vt:lpstr>Five ways to make a home happy…</vt:lpstr>
      <vt:lpstr>Take Advantage of Every Opportunity…</vt:lpstr>
      <vt:lpstr>Five ways to make a home happy…</vt:lpstr>
      <vt:lpstr>472 - God, Give Us Christian Homes - Title</vt:lpstr>
      <vt:lpstr>472 - God, Give Us Christian Homes - 1.1</vt:lpstr>
      <vt:lpstr>472 - God, Give Us Christian Homes - 1.2</vt:lpstr>
      <vt:lpstr>472 - God, Give Us Christian Homes - 1.3</vt:lpstr>
      <vt:lpstr>472 - God, Give Us Christian Homes - 2.1</vt:lpstr>
      <vt:lpstr>472 - God, Give Us Christian Homes - 2.2</vt:lpstr>
      <vt:lpstr>472 - God, Give Us Christian Homes - 2.3</vt:lpstr>
      <vt:lpstr>472 - God, Give Us Christian Homes - 3.1</vt:lpstr>
      <vt:lpstr>472 - God, Give Us Christian Homes - 3.2</vt:lpstr>
      <vt:lpstr>472 - God, Give Us Christian Homes - 3.3</vt:lpstr>
      <vt:lpstr>472 - God, Give Us Christian Homes - 4.1</vt:lpstr>
      <vt:lpstr>472 - God, Give Us Christian Homes - 4.2</vt:lpstr>
      <vt:lpstr>472 - God, Give Us Christian Homes - 4.3</vt:lpstr>
      <vt:lpstr>Psalm 127</vt:lpstr>
      <vt:lpstr>Sources</vt:lpstr>
    </vt:vector>
  </TitlesOfParts>
  <Company>The Carlstar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have a happy home!</dc:title>
  <dc:creator>Smith, Chris</dc:creator>
  <cp:lastModifiedBy>DELL</cp:lastModifiedBy>
  <cp:revision>12</cp:revision>
  <dcterms:created xsi:type="dcterms:W3CDTF">2016-12-24T16:16:27Z</dcterms:created>
  <dcterms:modified xsi:type="dcterms:W3CDTF">2017-02-26T18:56:13Z</dcterms:modified>
</cp:coreProperties>
</file>