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4" r:id="rId2"/>
  </p:sldMasterIdLst>
  <p:notesMasterIdLst>
    <p:notesMasterId r:id="rId36"/>
  </p:notesMasterIdLst>
  <p:sldIdLst>
    <p:sldId id="285" r:id="rId3"/>
    <p:sldId id="256" r:id="rId4"/>
    <p:sldId id="354" r:id="rId5"/>
    <p:sldId id="544" r:id="rId6"/>
    <p:sldId id="677" r:id="rId7"/>
    <p:sldId id="679" r:id="rId8"/>
    <p:sldId id="659" r:id="rId9"/>
    <p:sldId id="566" r:id="rId10"/>
    <p:sldId id="258" r:id="rId11"/>
    <p:sldId id="259" r:id="rId12"/>
    <p:sldId id="660" r:id="rId13"/>
    <p:sldId id="661" r:id="rId14"/>
    <p:sldId id="662" r:id="rId15"/>
    <p:sldId id="261" r:id="rId16"/>
    <p:sldId id="665" r:id="rId17"/>
    <p:sldId id="262" r:id="rId18"/>
    <p:sldId id="663" r:id="rId19"/>
    <p:sldId id="666" r:id="rId20"/>
    <p:sldId id="667" r:id="rId21"/>
    <p:sldId id="573" r:id="rId22"/>
    <p:sldId id="555" r:id="rId23"/>
    <p:sldId id="668" r:id="rId24"/>
    <p:sldId id="669" r:id="rId25"/>
    <p:sldId id="670" r:id="rId26"/>
    <p:sldId id="671" r:id="rId27"/>
    <p:sldId id="672" r:id="rId28"/>
    <p:sldId id="673" r:id="rId29"/>
    <p:sldId id="674" r:id="rId30"/>
    <p:sldId id="675" r:id="rId31"/>
    <p:sldId id="676" r:id="rId32"/>
    <p:sldId id="593" r:id="rId33"/>
    <p:sldId id="680" r:id="rId34"/>
    <p:sldId id="678" r:id="rId35"/>
  </p:sldIdLst>
  <p:sldSz cx="9144000" cy="6858000" type="screen4x3"/>
  <p:notesSz cx="6858000" cy="9144000"/>
  <p:defaultTextStyle>
    <a:defPPr>
      <a:defRPr lang="en-GB"/>
    </a:defPPr>
    <a:lvl1pPr algn="l"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S Gothic" panose="020B0609070205080204" pitchFamily="49" charset="-128"/>
        <a:cs typeface="+mn-cs"/>
      </a:defRPr>
    </a:lvl1pPr>
    <a:lvl2pPr marL="742950" indent="-285750" algn="l"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S Gothic" panose="020B0609070205080204" pitchFamily="49" charset="-128"/>
        <a:cs typeface="+mn-cs"/>
      </a:defRPr>
    </a:lvl2pPr>
    <a:lvl3pPr marL="1143000" indent="-228600" algn="l"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S Gothic" panose="020B0609070205080204" pitchFamily="49" charset="-128"/>
        <a:cs typeface="+mn-cs"/>
      </a:defRPr>
    </a:lvl3pPr>
    <a:lvl4pPr marL="1600200" indent="-228600" algn="l"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S Gothic" panose="020B0609070205080204" pitchFamily="49" charset="-128"/>
        <a:cs typeface="+mn-cs"/>
      </a:defRPr>
    </a:lvl4pPr>
    <a:lvl5pPr marL="2057400" indent="-228600" algn="l"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S Gothic" panose="020B0609070205080204" pitchFamily="49" charset="-128"/>
        <a:cs typeface="+mn-cs"/>
      </a:defRPr>
    </a:lvl5pPr>
    <a:lvl6pPr marL="22860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6pPr>
    <a:lvl7pPr marL="27432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7pPr>
    <a:lvl8pPr marL="32004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8pPr>
    <a:lvl9pPr marL="3657600" algn="l" defTabSz="914400" rtl="0" eaLnBrk="1" latinLnBrk="0" hangingPunct="1">
      <a:defRPr kern="1200">
        <a:solidFill>
          <a:schemeClr val="bg1"/>
        </a:solidFill>
        <a:latin typeface="Arial" panose="020B0604020202020204" pitchFamily="34" charset="0"/>
        <a:ea typeface="MS Gothic" panose="020B0609070205080204"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2172" y="5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10182"/>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
          <p:cNvSpPr>
            <a:spLocks noGrp="1" noRot="1" noChangeAspect="1" noChangeArrowheads="1"/>
          </p:cNvSpPr>
          <p:nvPr>
            <p:ph type="sldImg"/>
          </p:nvPr>
        </p:nvSpPr>
        <p:spPr bwMode="auto">
          <a:xfrm>
            <a:off x="1003300" y="695325"/>
            <a:ext cx="4846638" cy="3427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smtClean="0"/>
          </a:p>
        </p:txBody>
      </p:sp>
      <p:sp>
        <p:nvSpPr>
          <p:cNvPr id="3075" name="Rectangle 3"/>
          <p:cNvSpPr>
            <a:spLocks noGrp="1" noChangeArrowheads="1"/>
          </p:cNvSpPr>
          <p:nvPr>
            <p:ph type="hdr"/>
          </p:nvPr>
        </p:nvSpPr>
        <p:spPr bwMode="auto">
          <a:xfrm>
            <a:off x="0" y="0"/>
            <a:ext cx="2974975"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Font typeface="Times New Roman" pitchFamily="16" charset="0"/>
              <a:buNone/>
              <a:tabLst>
                <a:tab pos="723900" algn="l"/>
                <a:tab pos="1447800" algn="l"/>
                <a:tab pos="2171700" algn="l"/>
                <a:tab pos="2895600" algn="l"/>
              </a:tabLst>
              <a:defRPr sz="1400">
                <a:solidFill>
                  <a:srgbClr val="FFFFFF"/>
                </a:solidFill>
                <a:latin typeface="Times New Roman" pitchFamily="16" charset="0"/>
                <a:ea typeface="MS Gothic" charset="-128"/>
                <a:cs typeface="Arial Unicode MS" charset="0"/>
              </a:defRPr>
            </a:lvl1pPr>
          </a:lstStyle>
          <a:p>
            <a:pPr>
              <a:defRPr/>
            </a:pPr>
            <a:endParaRPr lang="en-US"/>
          </a:p>
        </p:txBody>
      </p:sp>
      <p:sp>
        <p:nvSpPr>
          <p:cNvPr id="3076" name="Rectangle 4"/>
          <p:cNvSpPr>
            <a:spLocks noGrp="1" noChangeArrowheads="1"/>
          </p:cNvSpPr>
          <p:nvPr>
            <p:ph type="dt"/>
          </p:nvPr>
        </p:nvSpPr>
        <p:spPr bwMode="auto">
          <a:xfrm>
            <a:off x="3881438" y="0"/>
            <a:ext cx="2974975"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Font typeface="Times New Roman" pitchFamily="16" charset="0"/>
              <a:buNone/>
              <a:tabLst>
                <a:tab pos="723900" algn="l"/>
                <a:tab pos="1447800" algn="l"/>
                <a:tab pos="2171700" algn="l"/>
                <a:tab pos="2895600" algn="l"/>
              </a:tabLst>
              <a:defRPr sz="1400">
                <a:solidFill>
                  <a:srgbClr val="FFFFFF"/>
                </a:solidFill>
                <a:latin typeface="Times New Roman" pitchFamily="16" charset="0"/>
                <a:ea typeface="MS Gothic" charset="-128"/>
                <a:cs typeface="Arial Unicode MS" charset="0"/>
              </a:defRPr>
            </a:lvl1pPr>
          </a:lstStyle>
          <a:p>
            <a:pPr>
              <a:defRPr/>
            </a:pPr>
            <a:endParaRPr lang="en-US"/>
          </a:p>
        </p:txBody>
      </p:sp>
      <p:sp>
        <p:nvSpPr>
          <p:cNvPr id="3077" name="Rectangle 5"/>
          <p:cNvSpPr>
            <a:spLocks noGrp="1" noChangeArrowheads="1"/>
          </p:cNvSpPr>
          <p:nvPr>
            <p:ph type="ftr"/>
          </p:nvPr>
        </p:nvSpPr>
        <p:spPr bwMode="auto">
          <a:xfrm>
            <a:off x="0" y="8686800"/>
            <a:ext cx="2974975"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Font typeface="Times New Roman" pitchFamily="16" charset="0"/>
              <a:buNone/>
              <a:tabLst>
                <a:tab pos="723900" algn="l"/>
                <a:tab pos="1447800" algn="l"/>
                <a:tab pos="2171700" algn="l"/>
                <a:tab pos="2895600" algn="l"/>
              </a:tabLst>
              <a:defRPr sz="1400">
                <a:solidFill>
                  <a:srgbClr val="FFFFFF"/>
                </a:solidFill>
                <a:latin typeface="Times New Roman" pitchFamily="16" charset="0"/>
                <a:ea typeface="MS Gothic" charset="-128"/>
                <a:cs typeface="Arial Unicode MS" charset="0"/>
              </a:defRPr>
            </a:lvl1pPr>
          </a:lstStyle>
          <a:p>
            <a:pPr>
              <a:defRPr/>
            </a:pPr>
            <a:endParaRPr lang="en-US"/>
          </a:p>
        </p:txBody>
      </p:sp>
      <p:sp>
        <p:nvSpPr>
          <p:cNvPr id="3078" name="Rectangle 6"/>
          <p:cNvSpPr>
            <a:spLocks noGrp="1" noChangeArrowheads="1"/>
          </p:cNvSpPr>
          <p:nvPr>
            <p:ph type="sldNum"/>
          </p:nvPr>
        </p:nvSpPr>
        <p:spPr bwMode="auto">
          <a:xfrm>
            <a:off x="3881438" y="8686800"/>
            <a:ext cx="2974975"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tabLst>
                <a:tab pos="723900" algn="l"/>
                <a:tab pos="1447800" algn="l"/>
                <a:tab pos="2171700" algn="l"/>
                <a:tab pos="2895600" algn="l"/>
              </a:tabLst>
              <a:defRPr sz="1400">
                <a:solidFill>
                  <a:srgbClr val="FFFFFF"/>
                </a:solidFill>
                <a:latin typeface="Times New Roman" panose="02020603050405020304" pitchFamily="18" charset="0"/>
                <a:cs typeface="Arial Unicode MS" panose="020B0604020202020204" pitchFamily="34" charset="-128"/>
              </a:defRPr>
            </a:lvl1pPr>
          </a:lstStyle>
          <a:p>
            <a:fld id="{41B610FA-F389-4CE3-BF76-81BD2B5EF186}" type="slidenum">
              <a:rPr lang="en-US" altLang="en-US"/>
              <a:pPr/>
              <a:t>‹#›</a:t>
            </a:fld>
            <a:endParaRPr lang="en-US" altLang="en-US"/>
          </a:p>
        </p:txBody>
      </p:sp>
    </p:spTree>
    <p:extLst>
      <p:ext uri="{BB962C8B-B14F-4D97-AF65-F5344CB8AC3E}">
        <p14:creationId xmlns:p14="http://schemas.microsoft.com/office/powerpoint/2010/main" val="320283902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69DD1598-4137-49D3-96C2-1FED75C7227C}" type="slidenum">
              <a:rPr lang="en-US" altLang="en-US">
                <a:solidFill>
                  <a:srgbClr val="FFFFFF"/>
                </a:solidFill>
                <a:latin typeface="Times New Roman" panose="02020603050405020304" pitchFamily="18" charset="0"/>
              </a:rPr>
              <a:pPr/>
              <a:t>2</a:t>
            </a:fld>
            <a:endParaRPr lang="en-US" altLang="en-US">
              <a:solidFill>
                <a:srgbClr val="FFFFFF"/>
              </a:solidFill>
              <a:latin typeface="Times New Roman" panose="02020603050405020304" pitchFamily="18" charset="0"/>
            </a:endParaRPr>
          </a:p>
        </p:txBody>
      </p:sp>
      <p:sp>
        <p:nvSpPr>
          <p:cNvPr id="87043"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87044"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110257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22FBB939-F0D0-4A41-9F36-3FCE93C6802D}" type="slidenum">
              <a:rPr lang="en-US" altLang="en-US">
                <a:solidFill>
                  <a:srgbClr val="FFFFFF"/>
                </a:solidFill>
                <a:latin typeface="Times New Roman" panose="02020603050405020304" pitchFamily="18" charset="0"/>
              </a:rPr>
              <a:pPr/>
              <a:t>12</a:t>
            </a:fld>
            <a:endParaRPr lang="en-US" altLang="en-US">
              <a:solidFill>
                <a:srgbClr val="FFFFFF"/>
              </a:solidFill>
              <a:latin typeface="Times New Roman" panose="02020603050405020304" pitchFamily="18" charset="0"/>
            </a:endParaRPr>
          </a:p>
        </p:txBody>
      </p:sp>
      <p:sp>
        <p:nvSpPr>
          <p:cNvPr id="95235"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95236"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15969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C0372CF2-CE4F-4175-AB43-69FF8E08A804}" type="slidenum">
              <a:rPr lang="en-US" altLang="en-US">
                <a:solidFill>
                  <a:srgbClr val="FFFFFF"/>
                </a:solidFill>
                <a:latin typeface="Times New Roman" panose="02020603050405020304" pitchFamily="18" charset="0"/>
              </a:rPr>
              <a:pPr/>
              <a:t>13</a:t>
            </a:fld>
            <a:endParaRPr lang="en-US" altLang="en-US">
              <a:solidFill>
                <a:srgbClr val="FFFFFF"/>
              </a:solidFill>
              <a:latin typeface="Times New Roman" panose="02020603050405020304" pitchFamily="18" charset="0"/>
            </a:endParaRPr>
          </a:p>
        </p:txBody>
      </p:sp>
      <p:sp>
        <p:nvSpPr>
          <p:cNvPr id="96259"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96260"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09770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EED780EF-0D39-4502-8C91-0DFFFBB59B3C}" type="slidenum">
              <a:rPr lang="en-US" altLang="en-US">
                <a:solidFill>
                  <a:srgbClr val="FFFFFF"/>
                </a:solidFill>
                <a:latin typeface="Times New Roman" panose="02020603050405020304" pitchFamily="18" charset="0"/>
              </a:rPr>
              <a:pPr/>
              <a:t>14</a:t>
            </a:fld>
            <a:endParaRPr lang="en-US" altLang="en-US">
              <a:solidFill>
                <a:srgbClr val="FFFFFF"/>
              </a:solidFill>
              <a:latin typeface="Times New Roman" panose="02020603050405020304" pitchFamily="18" charset="0"/>
            </a:endParaRPr>
          </a:p>
        </p:txBody>
      </p:sp>
      <p:sp>
        <p:nvSpPr>
          <p:cNvPr id="97283"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97284"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081516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E35F0199-EF5D-4887-9568-030515FC6CA2}" type="slidenum">
              <a:rPr lang="en-US" altLang="en-US">
                <a:solidFill>
                  <a:srgbClr val="FFFFFF"/>
                </a:solidFill>
                <a:latin typeface="Times New Roman" panose="02020603050405020304" pitchFamily="18" charset="0"/>
              </a:rPr>
              <a:pPr/>
              <a:t>15</a:t>
            </a:fld>
            <a:endParaRPr lang="en-US" altLang="en-US">
              <a:solidFill>
                <a:srgbClr val="FFFFFF"/>
              </a:solidFill>
              <a:latin typeface="Times New Roman" panose="02020603050405020304" pitchFamily="18" charset="0"/>
            </a:endParaRPr>
          </a:p>
        </p:txBody>
      </p:sp>
      <p:sp>
        <p:nvSpPr>
          <p:cNvPr id="98307"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98308"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783690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08B5ED4F-B688-493C-A2BC-20E27860F452}" type="slidenum">
              <a:rPr lang="en-US" altLang="en-US">
                <a:solidFill>
                  <a:srgbClr val="FFFFFF"/>
                </a:solidFill>
                <a:latin typeface="Times New Roman" panose="02020603050405020304" pitchFamily="18" charset="0"/>
              </a:rPr>
              <a:pPr/>
              <a:t>16</a:t>
            </a:fld>
            <a:endParaRPr lang="en-US" altLang="en-US">
              <a:solidFill>
                <a:srgbClr val="FFFFFF"/>
              </a:solidFill>
              <a:latin typeface="Times New Roman" panose="02020603050405020304" pitchFamily="18" charset="0"/>
            </a:endParaRPr>
          </a:p>
        </p:txBody>
      </p:sp>
      <p:sp>
        <p:nvSpPr>
          <p:cNvPr id="99331"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99332"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835639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C4E9343A-7392-4B6A-A88E-D5DDC316E865}" type="slidenum">
              <a:rPr lang="en-US" altLang="en-US">
                <a:solidFill>
                  <a:srgbClr val="FFFFFF"/>
                </a:solidFill>
                <a:latin typeface="Times New Roman" panose="02020603050405020304" pitchFamily="18" charset="0"/>
              </a:rPr>
              <a:pPr/>
              <a:t>17</a:t>
            </a:fld>
            <a:endParaRPr lang="en-US" altLang="en-US">
              <a:solidFill>
                <a:srgbClr val="FFFFFF"/>
              </a:solidFill>
              <a:latin typeface="Times New Roman" panose="02020603050405020304" pitchFamily="18" charset="0"/>
            </a:endParaRPr>
          </a:p>
        </p:txBody>
      </p:sp>
      <p:sp>
        <p:nvSpPr>
          <p:cNvPr id="100355"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00356"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132913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3F141800-EDE1-4F2D-A177-506558164FFC}" type="slidenum">
              <a:rPr lang="en-US" altLang="en-US">
                <a:solidFill>
                  <a:srgbClr val="FFFFFF"/>
                </a:solidFill>
                <a:latin typeface="Times New Roman" panose="02020603050405020304" pitchFamily="18" charset="0"/>
              </a:rPr>
              <a:pPr/>
              <a:t>18</a:t>
            </a:fld>
            <a:endParaRPr lang="en-US" altLang="en-US">
              <a:solidFill>
                <a:srgbClr val="FFFFFF"/>
              </a:solidFill>
              <a:latin typeface="Times New Roman" panose="02020603050405020304" pitchFamily="18" charset="0"/>
            </a:endParaRPr>
          </a:p>
        </p:txBody>
      </p:sp>
      <p:sp>
        <p:nvSpPr>
          <p:cNvPr id="102403"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02404"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099623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992BD08B-49A7-4562-8532-E681601580A7}" type="slidenum">
              <a:rPr lang="en-US" altLang="en-US">
                <a:solidFill>
                  <a:srgbClr val="FFFFFF"/>
                </a:solidFill>
                <a:latin typeface="Times New Roman" panose="02020603050405020304" pitchFamily="18" charset="0"/>
              </a:rPr>
              <a:pPr/>
              <a:t>19</a:t>
            </a:fld>
            <a:endParaRPr lang="en-US" altLang="en-US">
              <a:solidFill>
                <a:srgbClr val="FFFFFF"/>
              </a:solidFill>
              <a:latin typeface="Times New Roman" panose="02020603050405020304" pitchFamily="18" charset="0"/>
            </a:endParaRPr>
          </a:p>
        </p:txBody>
      </p:sp>
      <p:sp>
        <p:nvSpPr>
          <p:cNvPr id="103427"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03428"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66668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324817DE-8324-42FF-A7D8-24ED097F0EEB}" type="slidenum">
              <a:rPr lang="en-US" altLang="en-US">
                <a:solidFill>
                  <a:srgbClr val="FFFFFF"/>
                </a:solidFill>
                <a:latin typeface="Times New Roman" panose="02020603050405020304" pitchFamily="18" charset="0"/>
              </a:rPr>
              <a:pPr/>
              <a:t>20</a:t>
            </a:fld>
            <a:endParaRPr lang="en-US" altLang="en-US">
              <a:solidFill>
                <a:srgbClr val="FFFFFF"/>
              </a:solidFill>
              <a:latin typeface="Times New Roman" panose="02020603050405020304" pitchFamily="18" charset="0"/>
            </a:endParaRPr>
          </a:p>
        </p:txBody>
      </p:sp>
      <p:sp>
        <p:nvSpPr>
          <p:cNvPr id="104451"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04452"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510651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8625C065-9034-41AE-A322-BE59AB1EE36F}" type="slidenum">
              <a:rPr lang="en-US" altLang="en-US">
                <a:solidFill>
                  <a:srgbClr val="FFFFFF"/>
                </a:solidFill>
                <a:latin typeface="Times New Roman" panose="02020603050405020304" pitchFamily="18" charset="0"/>
              </a:rPr>
              <a:pPr/>
              <a:t>21</a:t>
            </a:fld>
            <a:endParaRPr lang="en-US" altLang="en-US">
              <a:solidFill>
                <a:srgbClr val="FFFFFF"/>
              </a:solidFill>
              <a:latin typeface="Times New Roman" panose="02020603050405020304" pitchFamily="18" charset="0"/>
            </a:endParaRPr>
          </a:p>
        </p:txBody>
      </p:sp>
      <p:sp>
        <p:nvSpPr>
          <p:cNvPr id="105475"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05476"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071532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8C3EE664-6946-445A-9E1E-9199312D928C}" type="slidenum">
              <a:rPr lang="en-US" altLang="en-US">
                <a:solidFill>
                  <a:srgbClr val="FFFFFF"/>
                </a:solidFill>
                <a:latin typeface="Times New Roman" panose="02020603050405020304" pitchFamily="18" charset="0"/>
              </a:rPr>
              <a:pPr/>
              <a:t>3</a:t>
            </a:fld>
            <a:endParaRPr lang="en-US" altLang="en-US">
              <a:solidFill>
                <a:srgbClr val="FFFFFF"/>
              </a:solidFill>
              <a:latin typeface="Times New Roman" panose="02020603050405020304" pitchFamily="18" charset="0"/>
            </a:endParaRPr>
          </a:p>
        </p:txBody>
      </p:sp>
      <p:sp>
        <p:nvSpPr>
          <p:cNvPr id="88067"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88068"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263919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02173C1D-E8C6-4035-98F0-6989451D8D1C}" type="slidenum">
              <a:rPr lang="en-US" altLang="en-US">
                <a:solidFill>
                  <a:srgbClr val="FFFFFF"/>
                </a:solidFill>
                <a:latin typeface="Times New Roman" panose="02020603050405020304" pitchFamily="18" charset="0"/>
              </a:rPr>
              <a:pPr/>
              <a:t>22</a:t>
            </a:fld>
            <a:endParaRPr lang="en-US" altLang="en-US">
              <a:solidFill>
                <a:srgbClr val="FFFFFF"/>
              </a:solidFill>
              <a:latin typeface="Times New Roman" panose="02020603050405020304" pitchFamily="18" charset="0"/>
            </a:endParaRPr>
          </a:p>
        </p:txBody>
      </p:sp>
      <p:sp>
        <p:nvSpPr>
          <p:cNvPr id="106499"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06500"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4424187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27815C52-3AC4-4E34-81D6-1B77F6489920}" type="slidenum">
              <a:rPr lang="en-US" altLang="en-US">
                <a:solidFill>
                  <a:srgbClr val="FFFFFF"/>
                </a:solidFill>
                <a:latin typeface="Times New Roman" panose="02020603050405020304" pitchFamily="18" charset="0"/>
              </a:rPr>
              <a:pPr/>
              <a:t>23</a:t>
            </a:fld>
            <a:endParaRPr lang="en-US" altLang="en-US">
              <a:solidFill>
                <a:srgbClr val="FFFFFF"/>
              </a:solidFill>
              <a:latin typeface="Times New Roman" panose="02020603050405020304" pitchFamily="18" charset="0"/>
            </a:endParaRPr>
          </a:p>
        </p:txBody>
      </p:sp>
      <p:sp>
        <p:nvSpPr>
          <p:cNvPr id="107523"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07524"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76064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CAE1732C-9726-4AFB-B3EB-3D7CFE2B048E}" type="slidenum">
              <a:rPr lang="en-US" altLang="en-US">
                <a:solidFill>
                  <a:srgbClr val="FFFFFF"/>
                </a:solidFill>
                <a:latin typeface="Times New Roman" panose="02020603050405020304" pitchFamily="18" charset="0"/>
              </a:rPr>
              <a:pPr/>
              <a:t>24</a:t>
            </a:fld>
            <a:endParaRPr lang="en-US" altLang="en-US">
              <a:solidFill>
                <a:srgbClr val="FFFFFF"/>
              </a:solidFill>
              <a:latin typeface="Times New Roman" panose="02020603050405020304" pitchFamily="18" charset="0"/>
            </a:endParaRPr>
          </a:p>
        </p:txBody>
      </p:sp>
      <p:sp>
        <p:nvSpPr>
          <p:cNvPr id="108547" name="Rectangle 1"/>
          <p:cNvSpPr>
            <a:spLocks noGrp="1" noRot="1" noChangeAspect="1" noChangeArrowheads="1" noTextEdit="1"/>
          </p:cNvSpPr>
          <p:nvPr>
            <p:ph type="sldImg"/>
          </p:nvPr>
        </p:nvSpPr>
        <p:spPr>
          <a:xfrm>
            <a:off x="1141413"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8548" name="Rectangle 2"/>
          <p:cNvSpPr>
            <a:spLocks noGrp="1" noChangeArrowheads="1"/>
          </p:cNvSpPr>
          <p:nvPr>
            <p:ph type="body" idx="1"/>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3619828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E0E9DA4F-E9D3-43FD-BBF9-1A5D85494453}" type="slidenum">
              <a:rPr lang="en-US" altLang="en-US">
                <a:solidFill>
                  <a:srgbClr val="FFFFFF"/>
                </a:solidFill>
                <a:latin typeface="Times New Roman" panose="02020603050405020304" pitchFamily="18" charset="0"/>
              </a:rPr>
              <a:pPr/>
              <a:t>25</a:t>
            </a:fld>
            <a:endParaRPr lang="en-US" altLang="en-US">
              <a:solidFill>
                <a:srgbClr val="FFFFFF"/>
              </a:solidFill>
              <a:latin typeface="Times New Roman" panose="02020603050405020304" pitchFamily="18" charset="0"/>
            </a:endParaRPr>
          </a:p>
        </p:txBody>
      </p:sp>
      <p:sp>
        <p:nvSpPr>
          <p:cNvPr id="109571"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09572"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72197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F7139B82-51DE-4D6E-A2C8-E840E13AC80B}" type="slidenum">
              <a:rPr lang="en-US" altLang="en-US">
                <a:solidFill>
                  <a:srgbClr val="FFFFFF"/>
                </a:solidFill>
                <a:latin typeface="Times New Roman" panose="02020603050405020304" pitchFamily="18" charset="0"/>
              </a:rPr>
              <a:pPr/>
              <a:t>26</a:t>
            </a:fld>
            <a:endParaRPr lang="en-US" altLang="en-US">
              <a:solidFill>
                <a:srgbClr val="FFFFFF"/>
              </a:solidFill>
              <a:latin typeface="Times New Roman" panose="02020603050405020304" pitchFamily="18" charset="0"/>
            </a:endParaRPr>
          </a:p>
        </p:txBody>
      </p:sp>
      <p:sp>
        <p:nvSpPr>
          <p:cNvPr id="110595"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10596"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57708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14D06E1D-78E4-4353-8E54-5DD8A0B4C594}" type="slidenum">
              <a:rPr lang="en-US" altLang="en-US">
                <a:solidFill>
                  <a:srgbClr val="FFFFFF"/>
                </a:solidFill>
                <a:latin typeface="Times New Roman" panose="02020603050405020304" pitchFamily="18" charset="0"/>
              </a:rPr>
              <a:pPr/>
              <a:t>27</a:t>
            </a:fld>
            <a:endParaRPr lang="en-US" altLang="en-US">
              <a:solidFill>
                <a:srgbClr val="FFFFFF"/>
              </a:solidFill>
              <a:latin typeface="Times New Roman" panose="02020603050405020304" pitchFamily="18" charset="0"/>
            </a:endParaRPr>
          </a:p>
        </p:txBody>
      </p:sp>
      <p:sp>
        <p:nvSpPr>
          <p:cNvPr id="111619"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11620"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95538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C3545C0D-D5A8-4A30-917E-0A02EE7AA589}" type="slidenum">
              <a:rPr lang="en-US" altLang="en-US">
                <a:solidFill>
                  <a:srgbClr val="FFFFFF"/>
                </a:solidFill>
                <a:latin typeface="Times New Roman" panose="02020603050405020304" pitchFamily="18" charset="0"/>
              </a:rPr>
              <a:pPr/>
              <a:t>28</a:t>
            </a:fld>
            <a:endParaRPr lang="en-US" altLang="en-US">
              <a:solidFill>
                <a:srgbClr val="FFFFFF"/>
              </a:solidFill>
              <a:latin typeface="Times New Roman" panose="02020603050405020304" pitchFamily="18" charset="0"/>
            </a:endParaRPr>
          </a:p>
        </p:txBody>
      </p:sp>
      <p:sp>
        <p:nvSpPr>
          <p:cNvPr id="112643"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12644"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3672423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7F80ED43-E184-4A0C-B018-C09D2E4E9CF7}" type="slidenum">
              <a:rPr lang="en-US" altLang="en-US">
                <a:solidFill>
                  <a:srgbClr val="FFFFFF"/>
                </a:solidFill>
                <a:latin typeface="Times New Roman" panose="02020603050405020304" pitchFamily="18" charset="0"/>
              </a:rPr>
              <a:pPr/>
              <a:t>29</a:t>
            </a:fld>
            <a:endParaRPr lang="en-US" altLang="en-US">
              <a:solidFill>
                <a:srgbClr val="FFFFFF"/>
              </a:solidFill>
              <a:latin typeface="Times New Roman" panose="02020603050405020304" pitchFamily="18" charset="0"/>
            </a:endParaRPr>
          </a:p>
        </p:txBody>
      </p:sp>
      <p:sp>
        <p:nvSpPr>
          <p:cNvPr id="113667"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13668"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1894412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A37FE06B-BD89-4C42-B994-6B360DE02E50}" type="slidenum">
              <a:rPr lang="en-US" altLang="en-US">
                <a:solidFill>
                  <a:srgbClr val="FFFFFF"/>
                </a:solidFill>
                <a:latin typeface="Times New Roman" panose="02020603050405020304" pitchFamily="18" charset="0"/>
              </a:rPr>
              <a:pPr/>
              <a:t>30</a:t>
            </a:fld>
            <a:endParaRPr lang="en-US" altLang="en-US">
              <a:solidFill>
                <a:srgbClr val="FFFFFF"/>
              </a:solidFill>
              <a:latin typeface="Times New Roman" panose="02020603050405020304" pitchFamily="18" charset="0"/>
            </a:endParaRPr>
          </a:p>
        </p:txBody>
      </p:sp>
      <p:sp>
        <p:nvSpPr>
          <p:cNvPr id="114691"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14692"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4079538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DC1D4AA3-6EED-4023-B414-E23563575BC9}" type="slidenum">
              <a:rPr lang="en-US" altLang="en-US">
                <a:solidFill>
                  <a:srgbClr val="FFFFFF"/>
                </a:solidFill>
                <a:latin typeface="Times New Roman" panose="02020603050405020304" pitchFamily="18" charset="0"/>
              </a:rPr>
              <a:pPr/>
              <a:t>31</a:t>
            </a:fld>
            <a:endParaRPr lang="en-US" altLang="en-US">
              <a:solidFill>
                <a:srgbClr val="FFFFFF"/>
              </a:solidFill>
              <a:latin typeface="Times New Roman" panose="02020603050405020304" pitchFamily="18" charset="0"/>
            </a:endParaRPr>
          </a:p>
        </p:txBody>
      </p:sp>
      <p:sp>
        <p:nvSpPr>
          <p:cNvPr id="115715"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115716"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8281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A1707436-BC5C-4DE4-86F5-91ECF23C29F3}" type="slidenum">
              <a:rPr lang="en-US" altLang="en-US">
                <a:solidFill>
                  <a:srgbClr val="FFFFFF"/>
                </a:solidFill>
                <a:latin typeface="Times New Roman" panose="02020603050405020304" pitchFamily="18" charset="0"/>
              </a:rPr>
              <a:pPr/>
              <a:t>4</a:t>
            </a:fld>
            <a:endParaRPr lang="en-US" altLang="en-US">
              <a:solidFill>
                <a:srgbClr val="FFFFFF"/>
              </a:solidFill>
              <a:latin typeface="Times New Roman" panose="02020603050405020304" pitchFamily="18" charset="0"/>
            </a:endParaRPr>
          </a:p>
        </p:txBody>
      </p:sp>
      <p:sp>
        <p:nvSpPr>
          <p:cNvPr id="84995"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84996"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996078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69DD1598-4137-49D3-96C2-1FED75C7227C}" type="slidenum">
              <a:rPr lang="en-US" altLang="en-US">
                <a:solidFill>
                  <a:srgbClr val="FFFFFF"/>
                </a:solidFill>
                <a:latin typeface="Times New Roman" panose="02020603050405020304" pitchFamily="18" charset="0"/>
              </a:rPr>
              <a:pPr/>
              <a:t>32</a:t>
            </a:fld>
            <a:endParaRPr lang="en-US" altLang="en-US">
              <a:solidFill>
                <a:srgbClr val="FFFFFF"/>
              </a:solidFill>
              <a:latin typeface="Times New Roman" panose="02020603050405020304" pitchFamily="18" charset="0"/>
            </a:endParaRPr>
          </a:p>
        </p:txBody>
      </p:sp>
      <p:sp>
        <p:nvSpPr>
          <p:cNvPr id="87043"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87044"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314357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9FF2820D-1F13-49F0-BFBC-CAC195E84BD8}" type="slidenum">
              <a:rPr lang="en-US" altLang="en-US">
                <a:solidFill>
                  <a:srgbClr val="FFFFFF"/>
                </a:solidFill>
                <a:latin typeface="Times New Roman" panose="02020603050405020304" pitchFamily="18" charset="0"/>
              </a:rPr>
              <a:pPr/>
              <a:t>5</a:t>
            </a:fld>
            <a:endParaRPr lang="en-US" altLang="en-US">
              <a:solidFill>
                <a:srgbClr val="FFFFFF"/>
              </a:solidFill>
              <a:latin typeface="Times New Roman" panose="02020603050405020304" pitchFamily="18" charset="0"/>
            </a:endParaRPr>
          </a:p>
        </p:txBody>
      </p:sp>
      <p:sp>
        <p:nvSpPr>
          <p:cNvPr id="86019"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86020"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7419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903E3B58-8D97-46EE-98CC-7FED07E1E88D}" type="slidenum">
              <a:rPr lang="en-US" altLang="en-US">
                <a:solidFill>
                  <a:srgbClr val="FFFFFF"/>
                </a:solidFill>
                <a:latin typeface="Times New Roman" panose="02020603050405020304" pitchFamily="18" charset="0"/>
              </a:rPr>
              <a:pPr/>
              <a:t>7</a:t>
            </a:fld>
            <a:endParaRPr lang="en-US" altLang="en-US">
              <a:solidFill>
                <a:srgbClr val="FFFFFF"/>
              </a:solidFill>
              <a:latin typeface="Times New Roman" panose="02020603050405020304" pitchFamily="18" charset="0"/>
            </a:endParaRPr>
          </a:p>
        </p:txBody>
      </p:sp>
      <p:sp>
        <p:nvSpPr>
          <p:cNvPr id="89091"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89092"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119885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BB12F5A9-D7C5-4C32-9DEE-083E77B68A10}" type="slidenum">
              <a:rPr lang="en-US" altLang="en-US">
                <a:solidFill>
                  <a:srgbClr val="FFFFFF"/>
                </a:solidFill>
                <a:latin typeface="Times New Roman" panose="02020603050405020304" pitchFamily="18" charset="0"/>
              </a:rPr>
              <a:pPr/>
              <a:t>8</a:t>
            </a:fld>
            <a:endParaRPr lang="en-US" altLang="en-US">
              <a:solidFill>
                <a:srgbClr val="FFFFFF"/>
              </a:solidFill>
              <a:latin typeface="Times New Roman" panose="02020603050405020304" pitchFamily="18" charset="0"/>
            </a:endParaRPr>
          </a:p>
        </p:txBody>
      </p:sp>
      <p:sp>
        <p:nvSpPr>
          <p:cNvPr id="91139"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91140"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11075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FF183680-B283-4619-9A14-E2F5DD8A2495}" type="slidenum">
              <a:rPr lang="en-US" altLang="en-US">
                <a:solidFill>
                  <a:srgbClr val="FFFFFF"/>
                </a:solidFill>
                <a:latin typeface="Times New Roman" panose="02020603050405020304" pitchFamily="18" charset="0"/>
              </a:rPr>
              <a:pPr/>
              <a:t>9</a:t>
            </a:fld>
            <a:endParaRPr lang="en-US" altLang="en-US">
              <a:solidFill>
                <a:srgbClr val="FFFFFF"/>
              </a:solidFill>
              <a:latin typeface="Times New Roman" panose="02020603050405020304" pitchFamily="18" charset="0"/>
            </a:endParaRPr>
          </a:p>
        </p:txBody>
      </p:sp>
      <p:sp>
        <p:nvSpPr>
          <p:cNvPr id="92163" name="Text Box 1"/>
          <p:cNvSpPr txBox="1">
            <a:spLocks noChangeArrowheads="1"/>
          </p:cNvSpPr>
          <p:nvPr/>
        </p:nvSpPr>
        <p:spPr bwMode="auto">
          <a:xfrm>
            <a:off x="1143000" y="695325"/>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92164"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402258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6C84DF83-E880-4579-97BC-A5EFDC1ECF2C}" type="slidenum">
              <a:rPr lang="en-US" altLang="en-US">
                <a:solidFill>
                  <a:srgbClr val="FFFFFF"/>
                </a:solidFill>
                <a:latin typeface="Times New Roman" panose="02020603050405020304" pitchFamily="18" charset="0"/>
              </a:rPr>
              <a:pPr/>
              <a:t>10</a:t>
            </a:fld>
            <a:endParaRPr lang="en-US" altLang="en-US">
              <a:solidFill>
                <a:srgbClr val="FFFFFF"/>
              </a:solidFill>
              <a:latin typeface="Times New Roman" panose="02020603050405020304" pitchFamily="18" charset="0"/>
            </a:endParaRPr>
          </a:p>
        </p:txBody>
      </p:sp>
      <p:sp>
        <p:nvSpPr>
          <p:cNvPr id="93187"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93188"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12170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6"/>
          <p:cNvSpPr>
            <a:spLocks noGrp="1" noChangeArrowheads="1"/>
          </p:cNvSpPr>
          <p:nvPr>
            <p:ph type="sldNum" sz="quarter"/>
          </p:nvPr>
        </p:nvSpPr>
        <p:spPr>
          <a:noFill/>
        </p:spPr>
        <p:txBody>
          <a:bodyPr/>
          <a:lstStyle>
            <a:lvl1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bg1"/>
                </a:solidFill>
                <a:latin typeface="Arial" panose="020B0604020202020204" pitchFamily="34" charset="0"/>
                <a:ea typeface="MS Gothic" panose="020B0609070205080204" pitchFamily="49" charset="-128"/>
              </a:defRPr>
            </a:lvl9pPr>
          </a:lstStyle>
          <a:p>
            <a:fld id="{43AD4B69-3E33-4132-AEBF-D963618BC530}" type="slidenum">
              <a:rPr lang="en-US" altLang="en-US">
                <a:solidFill>
                  <a:srgbClr val="FFFFFF"/>
                </a:solidFill>
                <a:latin typeface="Times New Roman" panose="02020603050405020304" pitchFamily="18" charset="0"/>
              </a:rPr>
              <a:pPr/>
              <a:t>11</a:t>
            </a:fld>
            <a:endParaRPr lang="en-US" altLang="en-US">
              <a:solidFill>
                <a:srgbClr val="FFFFFF"/>
              </a:solidFill>
              <a:latin typeface="Times New Roman" panose="02020603050405020304" pitchFamily="18" charset="0"/>
            </a:endParaRPr>
          </a:p>
        </p:txBody>
      </p:sp>
      <p:sp>
        <p:nvSpPr>
          <p:cNvPr id="94211" name="Text Box 1"/>
          <p:cNvSpPr txBox="1">
            <a:spLocks noChangeArrowheads="1"/>
          </p:cNvSpPr>
          <p:nvPr/>
        </p:nvSpPr>
        <p:spPr bwMode="auto">
          <a:xfrm>
            <a:off x="2143125" y="695325"/>
            <a:ext cx="257175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
        <p:nvSpPr>
          <p:cNvPr id="94212" name="Rectangle 2"/>
          <p:cNvSpPr>
            <a:spLocks noGrp="1" noChangeArrowheads="1"/>
          </p:cNvSpPr>
          <p:nvPr>
            <p:ph type="body"/>
          </p:nvPr>
        </p:nvSpPr>
        <p:spPr>
          <a:xfrm>
            <a:off x="685800" y="4343400"/>
            <a:ext cx="5486400" cy="4114800"/>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69123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3"/>
          <p:cNvSpPr>
            <a:spLocks noGrp="1" noChangeArrowheads="1"/>
          </p:cNvSpPr>
          <p:nvPr>
            <p:ph type="dt" idx="10"/>
          </p:nvPr>
        </p:nvSpPr>
        <p:spPr>
          <a:ln/>
        </p:spPr>
        <p:txBody>
          <a:bodyPr/>
          <a:lstStyle>
            <a:lvl1pPr>
              <a:defRPr/>
            </a:lvl1pPr>
          </a:lstStyle>
          <a:p>
            <a:pPr>
              <a:defRPr/>
            </a:pPr>
            <a:endParaRPr lang="en-GB"/>
          </a:p>
        </p:txBody>
      </p:sp>
      <p:sp>
        <p:nvSpPr>
          <p:cNvPr id="5" name="Rectangle 24"/>
          <p:cNvSpPr>
            <a:spLocks noGrp="1" noChangeArrowheads="1"/>
          </p:cNvSpPr>
          <p:nvPr>
            <p:ph type="ftr" idx="11"/>
          </p:nvPr>
        </p:nvSpPr>
        <p:spPr>
          <a:ln/>
        </p:spPr>
        <p:txBody>
          <a:bodyPr/>
          <a:lstStyle>
            <a:lvl1pPr>
              <a:defRPr/>
            </a:lvl1pPr>
          </a:lstStyle>
          <a:p>
            <a:pPr>
              <a:defRPr/>
            </a:pPr>
            <a:endParaRPr lang="en-GB"/>
          </a:p>
        </p:txBody>
      </p:sp>
      <p:sp>
        <p:nvSpPr>
          <p:cNvPr id="6" name="Rectangle 25"/>
          <p:cNvSpPr>
            <a:spLocks noGrp="1" noChangeArrowheads="1"/>
          </p:cNvSpPr>
          <p:nvPr>
            <p:ph type="sldNum" idx="12"/>
          </p:nvPr>
        </p:nvSpPr>
        <p:spPr>
          <a:ln/>
        </p:spPr>
        <p:txBody>
          <a:bodyPr/>
          <a:lstStyle>
            <a:lvl1pPr>
              <a:defRPr/>
            </a:lvl1pPr>
          </a:lstStyle>
          <a:p>
            <a:fld id="{F5340592-8CDC-4128-B703-6F68C41137A7}" type="slidenum">
              <a:rPr lang="en-GB" altLang="en-US"/>
              <a:pPr/>
              <a:t>‹#›</a:t>
            </a:fld>
            <a:endParaRPr lang="en-GB" altLang="en-US"/>
          </a:p>
        </p:txBody>
      </p:sp>
    </p:spTree>
    <p:extLst>
      <p:ext uri="{BB962C8B-B14F-4D97-AF65-F5344CB8AC3E}">
        <p14:creationId xmlns:p14="http://schemas.microsoft.com/office/powerpoint/2010/main" val="3989899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idx="10"/>
          </p:nvPr>
        </p:nvSpPr>
        <p:spPr>
          <a:ln/>
        </p:spPr>
        <p:txBody>
          <a:bodyPr/>
          <a:lstStyle>
            <a:lvl1pPr>
              <a:defRPr/>
            </a:lvl1pPr>
          </a:lstStyle>
          <a:p>
            <a:pPr>
              <a:defRPr/>
            </a:pPr>
            <a:endParaRPr lang="en-GB"/>
          </a:p>
        </p:txBody>
      </p:sp>
      <p:sp>
        <p:nvSpPr>
          <p:cNvPr id="5" name="Rectangle 24"/>
          <p:cNvSpPr>
            <a:spLocks noGrp="1" noChangeArrowheads="1"/>
          </p:cNvSpPr>
          <p:nvPr>
            <p:ph type="ftr" idx="11"/>
          </p:nvPr>
        </p:nvSpPr>
        <p:spPr>
          <a:ln/>
        </p:spPr>
        <p:txBody>
          <a:bodyPr/>
          <a:lstStyle>
            <a:lvl1pPr>
              <a:defRPr/>
            </a:lvl1pPr>
          </a:lstStyle>
          <a:p>
            <a:pPr>
              <a:defRPr/>
            </a:pPr>
            <a:endParaRPr lang="en-GB"/>
          </a:p>
        </p:txBody>
      </p:sp>
      <p:sp>
        <p:nvSpPr>
          <p:cNvPr id="6" name="Rectangle 25"/>
          <p:cNvSpPr>
            <a:spLocks noGrp="1" noChangeArrowheads="1"/>
          </p:cNvSpPr>
          <p:nvPr>
            <p:ph type="sldNum" idx="12"/>
          </p:nvPr>
        </p:nvSpPr>
        <p:spPr>
          <a:ln/>
        </p:spPr>
        <p:txBody>
          <a:bodyPr/>
          <a:lstStyle>
            <a:lvl1pPr>
              <a:defRPr/>
            </a:lvl1pPr>
          </a:lstStyle>
          <a:p>
            <a:fld id="{5FC98B69-22EA-4E56-B138-3A0F2371BB18}" type="slidenum">
              <a:rPr lang="en-GB" altLang="en-US"/>
              <a:pPr/>
              <a:t>‹#›</a:t>
            </a:fld>
            <a:endParaRPr lang="en-GB" altLang="en-US"/>
          </a:p>
        </p:txBody>
      </p:sp>
    </p:spTree>
    <p:extLst>
      <p:ext uri="{BB962C8B-B14F-4D97-AF65-F5344CB8AC3E}">
        <p14:creationId xmlns:p14="http://schemas.microsoft.com/office/powerpoint/2010/main" val="1783609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28600"/>
            <a:ext cx="2054225" cy="5857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1863" cy="5857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idx="10"/>
          </p:nvPr>
        </p:nvSpPr>
        <p:spPr>
          <a:ln/>
        </p:spPr>
        <p:txBody>
          <a:bodyPr/>
          <a:lstStyle>
            <a:lvl1pPr>
              <a:defRPr/>
            </a:lvl1pPr>
          </a:lstStyle>
          <a:p>
            <a:pPr>
              <a:defRPr/>
            </a:pPr>
            <a:endParaRPr lang="en-GB"/>
          </a:p>
        </p:txBody>
      </p:sp>
      <p:sp>
        <p:nvSpPr>
          <p:cNvPr id="5" name="Rectangle 24"/>
          <p:cNvSpPr>
            <a:spLocks noGrp="1" noChangeArrowheads="1"/>
          </p:cNvSpPr>
          <p:nvPr>
            <p:ph type="ftr" idx="11"/>
          </p:nvPr>
        </p:nvSpPr>
        <p:spPr>
          <a:ln/>
        </p:spPr>
        <p:txBody>
          <a:bodyPr/>
          <a:lstStyle>
            <a:lvl1pPr>
              <a:defRPr/>
            </a:lvl1pPr>
          </a:lstStyle>
          <a:p>
            <a:pPr>
              <a:defRPr/>
            </a:pPr>
            <a:endParaRPr lang="en-GB"/>
          </a:p>
        </p:txBody>
      </p:sp>
      <p:sp>
        <p:nvSpPr>
          <p:cNvPr id="6" name="Rectangle 25"/>
          <p:cNvSpPr>
            <a:spLocks noGrp="1" noChangeArrowheads="1"/>
          </p:cNvSpPr>
          <p:nvPr>
            <p:ph type="sldNum" idx="12"/>
          </p:nvPr>
        </p:nvSpPr>
        <p:spPr>
          <a:ln/>
        </p:spPr>
        <p:txBody>
          <a:bodyPr/>
          <a:lstStyle>
            <a:lvl1pPr>
              <a:defRPr/>
            </a:lvl1pPr>
          </a:lstStyle>
          <a:p>
            <a:fld id="{9C69A9EB-9C2C-4760-9B28-D962681B75EE}" type="slidenum">
              <a:rPr lang="en-GB" altLang="en-US"/>
              <a:pPr/>
              <a:t>‹#›</a:t>
            </a:fld>
            <a:endParaRPr lang="en-GB" altLang="en-US"/>
          </a:p>
        </p:txBody>
      </p:sp>
    </p:spTree>
    <p:extLst>
      <p:ext uri="{BB962C8B-B14F-4D97-AF65-F5344CB8AC3E}">
        <p14:creationId xmlns:p14="http://schemas.microsoft.com/office/powerpoint/2010/main" val="164648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8013" cy="1143000"/>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57200" y="6345238"/>
            <a:ext cx="2128838" cy="471487"/>
          </a:xfrm>
        </p:spPr>
        <p:txBody>
          <a:bodyPr/>
          <a:lstStyle>
            <a:lvl1pPr>
              <a:defRPr/>
            </a:lvl1pPr>
          </a:lstStyle>
          <a:p>
            <a:pPr>
              <a:defRPr/>
            </a:pPr>
            <a:endParaRPr lang="en-US"/>
          </a:p>
        </p:txBody>
      </p:sp>
      <p:sp>
        <p:nvSpPr>
          <p:cNvPr id="4" name="Footer Placeholder 3"/>
          <p:cNvSpPr>
            <a:spLocks noGrp="1"/>
          </p:cNvSpPr>
          <p:nvPr>
            <p:ph type="ftr" idx="11"/>
          </p:nvPr>
        </p:nvSpPr>
        <p:spPr>
          <a:xfrm>
            <a:off x="3127375" y="6345238"/>
            <a:ext cx="2897188" cy="471487"/>
          </a:xfrm>
        </p:spPr>
        <p:txBody>
          <a:bodyPr/>
          <a:lstStyle>
            <a:lvl1pPr>
              <a:defRPr/>
            </a:lvl1pPr>
          </a:lstStyle>
          <a:p>
            <a:pPr>
              <a:defRPr/>
            </a:pPr>
            <a:endParaRPr lang="en-US"/>
          </a:p>
        </p:txBody>
      </p:sp>
      <p:sp>
        <p:nvSpPr>
          <p:cNvPr id="5" name="Slide Number Placeholder 4"/>
          <p:cNvSpPr>
            <a:spLocks noGrp="1"/>
          </p:cNvSpPr>
          <p:nvPr>
            <p:ph type="sldNum" idx="12"/>
          </p:nvPr>
        </p:nvSpPr>
        <p:spPr>
          <a:xfrm>
            <a:off x="6556375" y="6345238"/>
            <a:ext cx="2128838" cy="471487"/>
          </a:xfrm>
        </p:spPr>
        <p:txBody>
          <a:bodyPr/>
          <a:lstStyle>
            <a:lvl1pPr>
              <a:defRPr/>
            </a:lvl1pPr>
          </a:lstStyle>
          <a:p>
            <a:fld id="{303CB24B-EC46-44BE-AE7F-32A6626480D1}" type="slidenum">
              <a:rPr lang="en-US" altLang="en-US"/>
              <a:pPr/>
              <a:t>‹#›</a:t>
            </a:fld>
            <a:endParaRPr lang="en-US" altLang="en-US"/>
          </a:p>
        </p:txBody>
      </p:sp>
    </p:spTree>
    <p:extLst>
      <p:ext uri="{BB962C8B-B14F-4D97-AF65-F5344CB8AC3E}">
        <p14:creationId xmlns:p14="http://schemas.microsoft.com/office/powerpoint/2010/main" val="1507799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3"/>
          <p:cNvSpPr>
            <a:spLocks noGrp="1" noChangeArrowheads="1"/>
          </p:cNvSpPr>
          <p:nvPr>
            <p:ph type="dt" idx="10"/>
          </p:nvPr>
        </p:nvSpPr>
        <p:spPr>
          <a:ln/>
        </p:spPr>
        <p:txBody>
          <a:bodyPr/>
          <a:lstStyle>
            <a:lvl1pPr>
              <a:defRPr/>
            </a:lvl1pPr>
          </a:lstStyle>
          <a:p>
            <a:pPr>
              <a:defRPr/>
            </a:pPr>
            <a:endParaRPr lang="en-GB"/>
          </a:p>
        </p:txBody>
      </p:sp>
      <p:sp>
        <p:nvSpPr>
          <p:cNvPr id="5" name="Rectangle 24"/>
          <p:cNvSpPr>
            <a:spLocks noGrp="1" noChangeArrowheads="1"/>
          </p:cNvSpPr>
          <p:nvPr>
            <p:ph type="ftr" idx="11"/>
          </p:nvPr>
        </p:nvSpPr>
        <p:spPr>
          <a:ln/>
        </p:spPr>
        <p:txBody>
          <a:bodyPr/>
          <a:lstStyle>
            <a:lvl1pPr>
              <a:defRPr/>
            </a:lvl1pPr>
          </a:lstStyle>
          <a:p>
            <a:pPr>
              <a:defRPr/>
            </a:pPr>
            <a:endParaRPr lang="en-GB"/>
          </a:p>
        </p:txBody>
      </p:sp>
      <p:sp>
        <p:nvSpPr>
          <p:cNvPr id="6" name="Rectangle 25"/>
          <p:cNvSpPr>
            <a:spLocks noGrp="1" noChangeArrowheads="1"/>
          </p:cNvSpPr>
          <p:nvPr>
            <p:ph type="sldNum" idx="12"/>
          </p:nvPr>
        </p:nvSpPr>
        <p:spPr>
          <a:ln/>
        </p:spPr>
        <p:txBody>
          <a:bodyPr/>
          <a:lstStyle>
            <a:lvl1pPr>
              <a:defRPr/>
            </a:lvl1pPr>
          </a:lstStyle>
          <a:p>
            <a:fld id="{8FB8DAC8-1C68-4100-9E87-3A1A4131CB20}" type="slidenum">
              <a:rPr lang="en-GB" altLang="en-US"/>
              <a:pPr/>
              <a:t>‹#›</a:t>
            </a:fld>
            <a:endParaRPr lang="en-GB" altLang="en-US"/>
          </a:p>
        </p:txBody>
      </p:sp>
    </p:spTree>
    <p:extLst>
      <p:ext uri="{BB962C8B-B14F-4D97-AF65-F5344CB8AC3E}">
        <p14:creationId xmlns:p14="http://schemas.microsoft.com/office/powerpoint/2010/main" val="1968088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idx="10"/>
          </p:nvPr>
        </p:nvSpPr>
        <p:spPr>
          <a:ln/>
        </p:spPr>
        <p:txBody>
          <a:bodyPr/>
          <a:lstStyle>
            <a:lvl1pPr>
              <a:defRPr/>
            </a:lvl1pPr>
          </a:lstStyle>
          <a:p>
            <a:pPr>
              <a:defRPr/>
            </a:pPr>
            <a:endParaRPr lang="en-GB"/>
          </a:p>
        </p:txBody>
      </p:sp>
      <p:sp>
        <p:nvSpPr>
          <p:cNvPr id="5" name="Rectangle 24"/>
          <p:cNvSpPr>
            <a:spLocks noGrp="1" noChangeArrowheads="1"/>
          </p:cNvSpPr>
          <p:nvPr>
            <p:ph type="ftr" idx="11"/>
          </p:nvPr>
        </p:nvSpPr>
        <p:spPr>
          <a:ln/>
        </p:spPr>
        <p:txBody>
          <a:bodyPr/>
          <a:lstStyle>
            <a:lvl1pPr>
              <a:defRPr/>
            </a:lvl1pPr>
          </a:lstStyle>
          <a:p>
            <a:pPr>
              <a:defRPr/>
            </a:pPr>
            <a:endParaRPr lang="en-GB"/>
          </a:p>
        </p:txBody>
      </p:sp>
      <p:sp>
        <p:nvSpPr>
          <p:cNvPr id="6" name="Rectangle 25"/>
          <p:cNvSpPr>
            <a:spLocks noGrp="1" noChangeArrowheads="1"/>
          </p:cNvSpPr>
          <p:nvPr>
            <p:ph type="sldNum" idx="12"/>
          </p:nvPr>
        </p:nvSpPr>
        <p:spPr>
          <a:ln/>
        </p:spPr>
        <p:txBody>
          <a:bodyPr/>
          <a:lstStyle>
            <a:lvl1pPr>
              <a:defRPr/>
            </a:lvl1pPr>
          </a:lstStyle>
          <a:p>
            <a:fld id="{DC09B705-580B-444F-87F5-5E9E311A6285}" type="slidenum">
              <a:rPr lang="en-GB" altLang="en-US"/>
              <a:pPr/>
              <a:t>‹#›</a:t>
            </a:fld>
            <a:endParaRPr lang="en-GB" altLang="en-US"/>
          </a:p>
        </p:txBody>
      </p:sp>
    </p:spTree>
    <p:extLst>
      <p:ext uri="{BB962C8B-B14F-4D97-AF65-F5344CB8AC3E}">
        <p14:creationId xmlns:p14="http://schemas.microsoft.com/office/powerpoint/2010/main" val="3294996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idx="10"/>
          </p:nvPr>
        </p:nvSpPr>
        <p:spPr>
          <a:ln/>
        </p:spPr>
        <p:txBody>
          <a:bodyPr/>
          <a:lstStyle>
            <a:lvl1pPr>
              <a:defRPr/>
            </a:lvl1pPr>
          </a:lstStyle>
          <a:p>
            <a:pPr>
              <a:defRPr/>
            </a:pPr>
            <a:endParaRPr lang="en-GB"/>
          </a:p>
        </p:txBody>
      </p:sp>
      <p:sp>
        <p:nvSpPr>
          <p:cNvPr id="5" name="Rectangle 24"/>
          <p:cNvSpPr>
            <a:spLocks noGrp="1" noChangeArrowheads="1"/>
          </p:cNvSpPr>
          <p:nvPr>
            <p:ph type="ftr" idx="11"/>
          </p:nvPr>
        </p:nvSpPr>
        <p:spPr>
          <a:ln/>
        </p:spPr>
        <p:txBody>
          <a:bodyPr/>
          <a:lstStyle>
            <a:lvl1pPr>
              <a:defRPr/>
            </a:lvl1pPr>
          </a:lstStyle>
          <a:p>
            <a:pPr>
              <a:defRPr/>
            </a:pPr>
            <a:endParaRPr lang="en-GB"/>
          </a:p>
        </p:txBody>
      </p:sp>
      <p:sp>
        <p:nvSpPr>
          <p:cNvPr id="6" name="Rectangle 25"/>
          <p:cNvSpPr>
            <a:spLocks noGrp="1" noChangeArrowheads="1"/>
          </p:cNvSpPr>
          <p:nvPr>
            <p:ph type="sldNum" idx="12"/>
          </p:nvPr>
        </p:nvSpPr>
        <p:spPr>
          <a:ln/>
        </p:spPr>
        <p:txBody>
          <a:bodyPr/>
          <a:lstStyle>
            <a:lvl1pPr>
              <a:defRPr/>
            </a:lvl1pPr>
          </a:lstStyle>
          <a:p>
            <a:fld id="{0EB0B6CE-2821-4285-8EF6-3B1FEF5A16D8}" type="slidenum">
              <a:rPr lang="en-GB" altLang="en-US"/>
              <a:pPr/>
              <a:t>‹#›</a:t>
            </a:fld>
            <a:endParaRPr lang="en-GB" altLang="en-US"/>
          </a:p>
        </p:txBody>
      </p:sp>
    </p:spTree>
    <p:extLst>
      <p:ext uri="{BB962C8B-B14F-4D97-AF65-F5344CB8AC3E}">
        <p14:creationId xmlns:p14="http://schemas.microsoft.com/office/powerpoint/2010/main" val="2582782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250"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600200"/>
            <a:ext cx="4033838"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idx="10"/>
          </p:nvPr>
        </p:nvSpPr>
        <p:spPr>
          <a:ln/>
        </p:spPr>
        <p:txBody>
          <a:bodyPr/>
          <a:lstStyle>
            <a:lvl1pPr>
              <a:defRPr/>
            </a:lvl1pPr>
          </a:lstStyle>
          <a:p>
            <a:pPr>
              <a:defRPr/>
            </a:pPr>
            <a:endParaRPr lang="en-GB"/>
          </a:p>
        </p:txBody>
      </p:sp>
      <p:sp>
        <p:nvSpPr>
          <p:cNvPr id="6" name="Rectangle 24"/>
          <p:cNvSpPr>
            <a:spLocks noGrp="1" noChangeArrowheads="1"/>
          </p:cNvSpPr>
          <p:nvPr>
            <p:ph type="ftr" idx="11"/>
          </p:nvPr>
        </p:nvSpPr>
        <p:spPr>
          <a:ln/>
        </p:spPr>
        <p:txBody>
          <a:bodyPr/>
          <a:lstStyle>
            <a:lvl1pPr>
              <a:defRPr/>
            </a:lvl1pPr>
          </a:lstStyle>
          <a:p>
            <a:pPr>
              <a:defRPr/>
            </a:pPr>
            <a:endParaRPr lang="en-GB"/>
          </a:p>
        </p:txBody>
      </p:sp>
      <p:sp>
        <p:nvSpPr>
          <p:cNvPr id="7" name="Rectangle 25"/>
          <p:cNvSpPr>
            <a:spLocks noGrp="1" noChangeArrowheads="1"/>
          </p:cNvSpPr>
          <p:nvPr>
            <p:ph type="sldNum" idx="12"/>
          </p:nvPr>
        </p:nvSpPr>
        <p:spPr>
          <a:ln/>
        </p:spPr>
        <p:txBody>
          <a:bodyPr/>
          <a:lstStyle>
            <a:lvl1pPr>
              <a:defRPr/>
            </a:lvl1pPr>
          </a:lstStyle>
          <a:p>
            <a:fld id="{F52EE9E4-5A84-491C-8CB0-EEDC075D3F8E}" type="slidenum">
              <a:rPr lang="en-GB" altLang="en-US"/>
              <a:pPr/>
              <a:t>‹#›</a:t>
            </a:fld>
            <a:endParaRPr lang="en-GB" altLang="en-US"/>
          </a:p>
        </p:txBody>
      </p:sp>
    </p:spTree>
    <p:extLst>
      <p:ext uri="{BB962C8B-B14F-4D97-AF65-F5344CB8AC3E}">
        <p14:creationId xmlns:p14="http://schemas.microsoft.com/office/powerpoint/2010/main" val="455483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idx="10"/>
          </p:nvPr>
        </p:nvSpPr>
        <p:spPr>
          <a:ln/>
        </p:spPr>
        <p:txBody>
          <a:bodyPr/>
          <a:lstStyle>
            <a:lvl1pPr>
              <a:defRPr/>
            </a:lvl1pPr>
          </a:lstStyle>
          <a:p>
            <a:pPr>
              <a:defRPr/>
            </a:pPr>
            <a:endParaRPr lang="en-GB"/>
          </a:p>
        </p:txBody>
      </p:sp>
      <p:sp>
        <p:nvSpPr>
          <p:cNvPr id="8" name="Rectangle 24"/>
          <p:cNvSpPr>
            <a:spLocks noGrp="1" noChangeArrowheads="1"/>
          </p:cNvSpPr>
          <p:nvPr>
            <p:ph type="ftr" idx="11"/>
          </p:nvPr>
        </p:nvSpPr>
        <p:spPr>
          <a:ln/>
        </p:spPr>
        <p:txBody>
          <a:bodyPr/>
          <a:lstStyle>
            <a:lvl1pPr>
              <a:defRPr/>
            </a:lvl1pPr>
          </a:lstStyle>
          <a:p>
            <a:pPr>
              <a:defRPr/>
            </a:pPr>
            <a:endParaRPr lang="en-GB"/>
          </a:p>
        </p:txBody>
      </p:sp>
      <p:sp>
        <p:nvSpPr>
          <p:cNvPr id="9" name="Rectangle 25"/>
          <p:cNvSpPr>
            <a:spLocks noGrp="1" noChangeArrowheads="1"/>
          </p:cNvSpPr>
          <p:nvPr>
            <p:ph type="sldNum" idx="12"/>
          </p:nvPr>
        </p:nvSpPr>
        <p:spPr>
          <a:ln/>
        </p:spPr>
        <p:txBody>
          <a:bodyPr/>
          <a:lstStyle>
            <a:lvl1pPr>
              <a:defRPr/>
            </a:lvl1pPr>
          </a:lstStyle>
          <a:p>
            <a:fld id="{0C2DAD9E-BB78-4282-A272-2486C898BAC4}" type="slidenum">
              <a:rPr lang="en-GB" altLang="en-US"/>
              <a:pPr/>
              <a:t>‹#›</a:t>
            </a:fld>
            <a:endParaRPr lang="en-GB" altLang="en-US"/>
          </a:p>
        </p:txBody>
      </p:sp>
    </p:spTree>
    <p:extLst>
      <p:ext uri="{BB962C8B-B14F-4D97-AF65-F5344CB8AC3E}">
        <p14:creationId xmlns:p14="http://schemas.microsoft.com/office/powerpoint/2010/main" val="261050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idx="10"/>
          </p:nvPr>
        </p:nvSpPr>
        <p:spPr>
          <a:ln/>
        </p:spPr>
        <p:txBody>
          <a:bodyPr/>
          <a:lstStyle>
            <a:lvl1pPr>
              <a:defRPr/>
            </a:lvl1pPr>
          </a:lstStyle>
          <a:p>
            <a:pPr>
              <a:defRPr/>
            </a:pPr>
            <a:endParaRPr lang="en-GB"/>
          </a:p>
        </p:txBody>
      </p:sp>
      <p:sp>
        <p:nvSpPr>
          <p:cNvPr id="4" name="Rectangle 24"/>
          <p:cNvSpPr>
            <a:spLocks noGrp="1" noChangeArrowheads="1"/>
          </p:cNvSpPr>
          <p:nvPr>
            <p:ph type="ftr" idx="11"/>
          </p:nvPr>
        </p:nvSpPr>
        <p:spPr>
          <a:ln/>
        </p:spPr>
        <p:txBody>
          <a:bodyPr/>
          <a:lstStyle>
            <a:lvl1pPr>
              <a:defRPr/>
            </a:lvl1pPr>
          </a:lstStyle>
          <a:p>
            <a:pPr>
              <a:defRPr/>
            </a:pPr>
            <a:endParaRPr lang="en-GB"/>
          </a:p>
        </p:txBody>
      </p:sp>
      <p:sp>
        <p:nvSpPr>
          <p:cNvPr id="5" name="Rectangle 25"/>
          <p:cNvSpPr>
            <a:spLocks noGrp="1" noChangeArrowheads="1"/>
          </p:cNvSpPr>
          <p:nvPr>
            <p:ph type="sldNum" idx="12"/>
          </p:nvPr>
        </p:nvSpPr>
        <p:spPr>
          <a:ln/>
        </p:spPr>
        <p:txBody>
          <a:bodyPr/>
          <a:lstStyle>
            <a:lvl1pPr>
              <a:defRPr/>
            </a:lvl1pPr>
          </a:lstStyle>
          <a:p>
            <a:fld id="{C116CB71-4075-4B48-9AC8-819C773E0EDC}" type="slidenum">
              <a:rPr lang="en-GB" altLang="en-US"/>
              <a:pPr/>
              <a:t>‹#›</a:t>
            </a:fld>
            <a:endParaRPr lang="en-GB" altLang="en-US"/>
          </a:p>
        </p:txBody>
      </p:sp>
    </p:spTree>
    <p:extLst>
      <p:ext uri="{BB962C8B-B14F-4D97-AF65-F5344CB8AC3E}">
        <p14:creationId xmlns:p14="http://schemas.microsoft.com/office/powerpoint/2010/main" val="42348004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idx="10"/>
          </p:nvPr>
        </p:nvSpPr>
        <p:spPr>
          <a:ln/>
        </p:spPr>
        <p:txBody>
          <a:bodyPr/>
          <a:lstStyle>
            <a:lvl1pPr>
              <a:defRPr/>
            </a:lvl1pPr>
          </a:lstStyle>
          <a:p>
            <a:pPr>
              <a:defRPr/>
            </a:pPr>
            <a:endParaRPr lang="en-GB"/>
          </a:p>
        </p:txBody>
      </p:sp>
      <p:sp>
        <p:nvSpPr>
          <p:cNvPr id="3" name="Rectangle 24"/>
          <p:cNvSpPr>
            <a:spLocks noGrp="1" noChangeArrowheads="1"/>
          </p:cNvSpPr>
          <p:nvPr>
            <p:ph type="ftr" idx="11"/>
          </p:nvPr>
        </p:nvSpPr>
        <p:spPr>
          <a:ln/>
        </p:spPr>
        <p:txBody>
          <a:bodyPr/>
          <a:lstStyle>
            <a:lvl1pPr>
              <a:defRPr/>
            </a:lvl1pPr>
          </a:lstStyle>
          <a:p>
            <a:pPr>
              <a:defRPr/>
            </a:pPr>
            <a:endParaRPr lang="en-GB"/>
          </a:p>
        </p:txBody>
      </p:sp>
      <p:sp>
        <p:nvSpPr>
          <p:cNvPr id="4" name="Rectangle 25"/>
          <p:cNvSpPr>
            <a:spLocks noGrp="1" noChangeArrowheads="1"/>
          </p:cNvSpPr>
          <p:nvPr>
            <p:ph type="sldNum" idx="12"/>
          </p:nvPr>
        </p:nvSpPr>
        <p:spPr>
          <a:ln/>
        </p:spPr>
        <p:txBody>
          <a:bodyPr/>
          <a:lstStyle>
            <a:lvl1pPr>
              <a:defRPr/>
            </a:lvl1pPr>
          </a:lstStyle>
          <a:p>
            <a:fld id="{0BE50BF7-E42E-4334-967D-2C8233986580}" type="slidenum">
              <a:rPr lang="en-GB" altLang="en-US"/>
              <a:pPr/>
              <a:t>‹#›</a:t>
            </a:fld>
            <a:endParaRPr lang="en-GB" altLang="en-US"/>
          </a:p>
        </p:txBody>
      </p:sp>
    </p:spTree>
    <p:extLst>
      <p:ext uri="{BB962C8B-B14F-4D97-AF65-F5344CB8AC3E}">
        <p14:creationId xmlns:p14="http://schemas.microsoft.com/office/powerpoint/2010/main" val="12591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idx="10"/>
          </p:nvPr>
        </p:nvSpPr>
        <p:spPr>
          <a:ln/>
        </p:spPr>
        <p:txBody>
          <a:bodyPr/>
          <a:lstStyle>
            <a:lvl1pPr>
              <a:defRPr/>
            </a:lvl1pPr>
          </a:lstStyle>
          <a:p>
            <a:pPr>
              <a:defRPr/>
            </a:pPr>
            <a:endParaRPr lang="en-GB"/>
          </a:p>
        </p:txBody>
      </p:sp>
      <p:sp>
        <p:nvSpPr>
          <p:cNvPr id="5" name="Rectangle 24"/>
          <p:cNvSpPr>
            <a:spLocks noGrp="1" noChangeArrowheads="1"/>
          </p:cNvSpPr>
          <p:nvPr>
            <p:ph type="ftr" idx="11"/>
          </p:nvPr>
        </p:nvSpPr>
        <p:spPr>
          <a:ln/>
        </p:spPr>
        <p:txBody>
          <a:bodyPr/>
          <a:lstStyle>
            <a:lvl1pPr>
              <a:defRPr/>
            </a:lvl1pPr>
          </a:lstStyle>
          <a:p>
            <a:pPr>
              <a:defRPr/>
            </a:pPr>
            <a:endParaRPr lang="en-GB"/>
          </a:p>
        </p:txBody>
      </p:sp>
      <p:sp>
        <p:nvSpPr>
          <p:cNvPr id="6" name="Rectangle 25"/>
          <p:cNvSpPr>
            <a:spLocks noGrp="1" noChangeArrowheads="1"/>
          </p:cNvSpPr>
          <p:nvPr>
            <p:ph type="sldNum" idx="12"/>
          </p:nvPr>
        </p:nvSpPr>
        <p:spPr>
          <a:ln/>
        </p:spPr>
        <p:txBody>
          <a:bodyPr/>
          <a:lstStyle>
            <a:lvl1pPr>
              <a:defRPr/>
            </a:lvl1pPr>
          </a:lstStyle>
          <a:p>
            <a:fld id="{C1DAFEAF-A1F2-4370-AB6E-44C2055A6910}" type="slidenum">
              <a:rPr lang="en-GB" altLang="en-US"/>
              <a:pPr/>
              <a:t>‹#›</a:t>
            </a:fld>
            <a:endParaRPr lang="en-GB" altLang="en-US"/>
          </a:p>
        </p:txBody>
      </p:sp>
    </p:spTree>
    <p:extLst>
      <p:ext uri="{BB962C8B-B14F-4D97-AF65-F5344CB8AC3E}">
        <p14:creationId xmlns:p14="http://schemas.microsoft.com/office/powerpoint/2010/main" val="3503381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idx="10"/>
          </p:nvPr>
        </p:nvSpPr>
        <p:spPr>
          <a:ln/>
        </p:spPr>
        <p:txBody>
          <a:bodyPr/>
          <a:lstStyle>
            <a:lvl1pPr>
              <a:defRPr/>
            </a:lvl1pPr>
          </a:lstStyle>
          <a:p>
            <a:pPr>
              <a:defRPr/>
            </a:pPr>
            <a:endParaRPr lang="en-GB"/>
          </a:p>
        </p:txBody>
      </p:sp>
      <p:sp>
        <p:nvSpPr>
          <p:cNvPr id="6" name="Rectangle 24"/>
          <p:cNvSpPr>
            <a:spLocks noGrp="1" noChangeArrowheads="1"/>
          </p:cNvSpPr>
          <p:nvPr>
            <p:ph type="ftr" idx="11"/>
          </p:nvPr>
        </p:nvSpPr>
        <p:spPr>
          <a:ln/>
        </p:spPr>
        <p:txBody>
          <a:bodyPr/>
          <a:lstStyle>
            <a:lvl1pPr>
              <a:defRPr/>
            </a:lvl1pPr>
          </a:lstStyle>
          <a:p>
            <a:pPr>
              <a:defRPr/>
            </a:pPr>
            <a:endParaRPr lang="en-GB"/>
          </a:p>
        </p:txBody>
      </p:sp>
      <p:sp>
        <p:nvSpPr>
          <p:cNvPr id="7" name="Rectangle 25"/>
          <p:cNvSpPr>
            <a:spLocks noGrp="1" noChangeArrowheads="1"/>
          </p:cNvSpPr>
          <p:nvPr>
            <p:ph type="sldNum" idx="12"/>
          </p:nvPr>
        </p:nvSpPr>
        <p:spPr>
          <a:ln/>
        </p:spPr>
        <p:txBody>
          <a:bodyPr/>
          <a:lstStyle>
            <a:lvl1pPr>
              <a:defRPr/>
            </a:lvl1pPr>
          </a:lstStyle>
          <a:p>
            <a:fld id="{6E501E2F-FCE5-418C-ADCC-5ED1CD0DFC82}" type="slidenum">
              <a:rPr lang="en-GB" altLang="en-US"/>
              <a:pPr/>
              <a:t>‹#›</a:t>
            </a:fld>
            <a:endParaRPr lang="en-GB" altLang="en-US"/>
          </a:p>
        </p:txBody>
      </p:sp>
    </p:spTree>
    <p:extLst>
      <p:ext uri="{BB962C8B-B14F-4D97-AF65-F5344CB8AC3E}">
        <p14:creationId xmlns:p14="http://schemas.microsoft.com/office/powerpoint/2010/main" val="15290216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idx="10"/>
          </p:nvPr>
        </p:nvSpPr>
        <p:spPr>
          <a:ln/>
        </p:spPr>
        <p:txBody>
          <a:bodyPr/>
          <a:lstStyle>
            <a:lvl1pPr>
              <a:defRPr/>
            </a:lvl1pPr>
          </a:lstStyle>
          <a:p>
            <a:pPr>
              <a:defRPr/>
            </a:pPr>
            <a:endParaRPr lang="en-GB"/>
          </a:p>
        </p:txBody>
      </p:sp>
      <p:sp>
        <p:nvSpPr>
          <p:cNvPr id="6" name="Rectangle 24"/>
          <p:cNvSpPr>
            <a:spLocks noGrp="1" noChangeArrowheads="1"/>
          </p:cNvSpPr>
          <p:nvPr>
            <p:ph type="ftr" idx="11"/>
          </p:nvPr>
        </p:nvSpPr>
        <p:spPr>
          <a:ln/>
        </p:spPr>
        <p:txBody>
          <a:bodyPr/>
          <a:lstStyle>
            <a:lvl1pPr>
              <a:defRPr/>
            </a:lvl1pPr>
          </a:lstStyle>
          <a:p>
            <a:pPr>
              <a:defRPr/>
            </a:pPr>
            <a:endParaRPr lang="en-GB"/>
          </a:p>
        </p:txBody>
      </p:sp>
      <p:sp>
        <p:nvSpPr>
          <p:cNvPr id="7" name="Rectangle 25"/>
          <p:cNvSpPr>
            <a:spLocks noGrp="1" noChangeArrowheads="1"/>
          </p:cNvSpPr>
          <p:nvPr>
            <p:ph type="sldNum" idx="12"/>
          </p:nvPr>
        </p:nvSpPr>
        <p:spPr>
          <a:ln/>
        </p:spPr>
        <p:txBody>
          <a:bodyPr/>
          <a:lstStyle>
            <a:lvl1pPr>
              <a:defRPr/>
            </a:lvl1pPr>
          </a:lstStyle>
          <a:p>
            <a:fld id="{E6B70B3D-E708-4294-B8FD-D2CF3CCEC052}" type="slidenum">
              <a:rPr lang="en-GB" altLang="en-US"/>
              <a:pPr/>
              <a:t>‹#›</a:t>
            </a:fld>
            <a:endParaRPr lang="en-GB" altLang="en-US"/>
          </a:p>
        </p:txBody>
      </p:sp>
    </p:spTree>
    <p:extLst>
      <p:ext uri="{BB962C8B-B14F-4D97-AF65-F5344CB8AC3E}">
        <p14:creationId xmlns:p14="http://schemas.microsoft.com/office/powerpoint/2010/main" val="13327107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idx="10"/>
          </p:nvPr>
        </p:nvSpPr>
        <p:spPr>
          <a:ln/>
        </p:spPr>
        <p:txBody>
          <a:bodyPr/>
          <a:lstStyle>
            <a:lvl1pPr>
              <a:defRPr/>
            </a:lvl1pPr>
          </a:lstStyle>
          <a:p>
            <a:pPr>
              <a:defRPr/>
            </a:pPr>
            <a:endParaRPr lang="en-GB"/>
          </a:p>
        </p:txBody>
      </p:sp>
      <p:sp>
        <p:nvSpPr>
          <p:cNvPr id="5" name="Rectangle 24"/>
          <p:cNvSpPr>
            <a:spLocks noGrp="1" noChangeArrowheads="1"/>
          </p:cNvSpPr>
          <p:nvPr>
            <p:ph type="ftr" idx="11"/>
          </p:nvPr>
        </p:nvSpPr>
        <p:spPr>
          <a:ln/>
        </p:spPr>
        <p:txBody>
          <a:bodyPr/>
          <a:lstStyle>
            <a:lvl1pPr>
              <a:defRPr/>
            </a:lvl1pPr>
          </a:lstStyle>
          <a:p>
            <a:pPr>
              <a:defRPr/>
            </a:pPr>
            <a:endParaRPr lang="en-GB"/>
          </a:p>
        </p:txBody>
      </p:sp>
      <p:sp>
        <p:nvSpPr>
          <p:cNvPr id="6" name="Rectangle 25"/>
          <p:cNvSpPr>
            <a:spLocks noGrp="1" noChangeArrowheads="1"/>
          </p:cNvSpPr>
          <p:nvPr>
            <p:ph type="sldNum" idx="12"/>
          </p:nvPr>
        </p:nvSpPr>
        <p:spPr>
          <a:ln/>
        </p:spPr>
        <p:txBody>
          <a:bodyPr/>
          <a:lstStyle>
            <a:lvl1pPr>
              <a:defRPr/>
            </a:lvl1pPr>
          </a:lstStyle>
          <a:p>
            <a:fld id="{554E08DF-EACC-49FA-BBF0-6304E44CF332}" type="slidenum">
              <a:rPr lang="en-GB" altLang="en-US"/>
              <a:pPr/>
              <a:t>‹#›</a:t>
            </a:fld>
            <a:endParaRPr lang="en-GB" altLang="en-US"/>
          </a:p>
        </p:txBody>
      </p:sp>
    </p:spTree>
    <p:extLst>
      <p:ext uri="{BB962C8B-B14F-4D97-AF65-F5344CB8AC3E}">
        <p14:creationId xmlns:p14="http://schemas.microsoft.com/office/powerpoint/2010/main" val="20867613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228600"/>
            <a:ext cx="2054225" cy="5857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1863" cy="5857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idx="10"/>
          </p:nvPr>
        </p:nvSpPr>
        <p:spPr>
          <a:ln/>
        </p:spPr>
        <p:txBody>
          <a:bodyPr/>
          <a:lstStyle>
            <a:lvl1pPr>
              <a:defRPr/>
            </a:lvl1pPr>
          </a:lstStyle>
          <a:p>
            <a:pPr>
              <a:defRPr/>
            </a:pPr>
            <a:endParaRPr lang="en-GB"/>
          </a:p>
        </p:txBody>
      </p:sp>
      <p:sp>
        <p:nvSpPr>
          <p:cNvPr id="5" name="Rectangle 24"/>
          <p:cNvSpPr>
            <a:spLocks noGrp="1" noChangeArrowheads="1"/>
          </p:cNvSpPr>
          <p:nvPr>
            <p:ph type="ftr" idx="11"/>
          </p:nvPr>
        </p:nvSpPr>
        <p:spPr>
          <a:ln/>
        </p:spPr>
        <p:txBody>
          <a:bodyPr/>
          <a:lstStyle>
            <a:lvl1pPr>
              <a:defRPr/>
            </a:lvl1pPr>
          </a:lstStyle>
          <a:p>
            <a:pPr>
              <a:defRPr/>
            </a:pPr>
            <a:endParaRPr lang="en-GB"/>
          </a:p>
        </p:txBody>
      </p:sp>
      <p:sp>
        <p:nvSpPr>
          <p:cNvPr id="6" name="Rectangle 25"/>
          <p:cNvSpPr>
            <a:spLocks noGrp="1" noChangeArrowheads="1"/>
          </p:cNvSpPr>
          <p:nvPr>
            <p:ph type="sldNum" idx="12"/>
          </p:nvPr>
        </p:nvSpPr>
        <p:spPr>
          <a:ln/>
        </p:spPr>
        <p:txBody>
          <a:bodyPr/>
          <a:lstStyle>
            <a:lvl1pPr>
              <a:defRPr/>
            </a:lvl1pPr>
          </a:lstStyle>
          <a:p>
            <a:fld id="{D7B67DB0-DEF8-40ED-8091-AE8D167E82C5}" type="slidenum">
              <a:rPr lang="en-GB" altLang="en-US"/>
              <a:pPr/>
              <a:t>‹#›</a:t>
            </a:fld>
            <a:endParaRPr lang="en-GB" altLang="en-US"/>
          </a:p>
        </p:txBody>
      </p:sp>
    </p:spTree>
    <p:extLst>
      <p:ext uri="{BB962C8B-B14F-4D97-AF65-F5344CB8AC3E}">
        <p14:creationId xmlns:p14="http://schemas.microsoft.com/office/powerpoint/2010/main" val="7236493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8013" cy="1143000"/>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57200" y="6345238"/>
            <a:ext cx="2128838" cy="471487"/>
          </a:xfrm>
        </p:spPr>
        <p:txBody>
          <a:bodyPr/>
          <a:lstStyle>
            <a:lvl1pPr>
              <a:defRPr/>
            </a:lvl1pPr>
          </a:lstStyle>
          <a:p>
            <a:pPr>
              <a:defRPr/>
            </a:pPr>
            <a:endParaRPr lang="en-US"/>
          </a:p>
        </p:txBody>
      </p:sp>
      <p:sp>
        <p:nvSpPr>
          <p:cNvPr id="4" name="Footer Placeholder 3"/>
          <p:cNvSpPr>
            <a:spLocks noGrp="1"/>
          </p:cNvSpPr>
          <p:nvPr>
            <p:ph type="ftr" idx="11"/>
          </p:nvPr>
        </p:nvSpPr>
        <p:spPr>
          <a:xfrm>
            <a:off x="3127375" y="6345238"/>
            <a:ext cx="2897188" cy="471487"/>
          </a:xfrm>
        </p:spPr>
        <p:txBody>
          <a:bodyPr/>
          <a:lstStyle>
            <a:lvl1pPr>
              <a:defRPr/>
            </a:lvl1pPr>
          </a:lstStyle>
          <a:p>
            <a:pPr>
              <a:defRPr/>
            </a:pPr>
            <a:endParaRPr lang="en-US"/>
          </a:p>
        </p:txBody>
      </p:sp>
      <p:sp>
        <p:nvSpPr>
          <p:cNvPr id="5" name="Slide Number Placeholder 4"/>
          <p:cNvSpPr>
            <a:spLocks noGrp="1"/>
          </p:cNvSpPr>
          <p:nvPr>
            <p:ph type="sldNum" idx="12"/>
          </p:nvPr>
        </p:nvSpPr>
        <p:spPr>
          <a:xfrm>
            <a:off x="6556375" y="6345238"/>
            <a:ext cx="2128838" cy="471487"/>
          </a:xfrm>
        </p:spPr>
        <p:txBody>
          <a:bodyPr/>
          <a:lstStyle>
            <a:lvl1pPr>
              <a:defRPr/>
            </a:lvl1pPr>
          </a:lstStyle>
          <a:p>
            <a:fld id="{3FD1D370-FA45-434E-8169-E630F7CFFFE8}" type="slidenum">
              <a:rPr lang="en-US" altLang="en-US"/>
              <a:pPr/>
              <a:t>‹#›</a:t>
            </a:fld>
            <a:endParaRPr lang="en-US" altLang="en-US"/>
          </a:p>
        </p:txBody>
      </p:sp>
    </p:spTree>
    <p:extLst>
      <p:ext uri="{BB962C8B-B14F-4D97-AF65-F5344CB8AC3E}">
        <p14:creationId xmlns:p14="http://schemas.microsoft.com/office/powerpoint/2010/main" val="281902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idx="10"/>
          </p:nvPr>
        </p:nvSpPr>
        <p:spPr>
          <a:ln/>
        </p:spPr>
        <p:txBody>
          <a:bodyPr/>
          <a:lstStyle>
            <a:lvl1pPr>
              <a:defRPr/>
            </a:lvl1pPr>
          </a:lstStyle>
          <a:p>
            <a:pPr>
              <a:defRPr/>
            </a:pPr>
            <a:endParaRPr lang="en-GB"/>
          </a:p>
        </p:txBody>
      </p:sp>
      <p:sp>
        <p:nvSpPr>
          <p:cNvPr id="5" name="Rectangle 24"/>
          <p:cNvSpPr>
            <a:spLocks noGrp="1" noChangeArrowheads="1"/>
          </p:cNvSpPr>
          <p:nvPr>
            <p:ph type="ftr" idx="11"/>
          </p:nvPr>
        </p:nvSpPr>
        <p:spPr>
          <a:ln/>
        </p:spPr>
        <p:txBody>
          <a:bodyPr/>
          <a:lstStyle>
            <a:lvl1pPr>
              <a:defRPr/>
            </a:lvl1pPr>
          </a:lstStyle>
          <a:p>
            <a:pPr>
              <a:defRPr/>
            </a:pPr>
            <a:endParaRPr lang="en-GB"/>
          </a:p>
        </p:txBody>
      </p:sp>
      <p:sp>
        <p:nvSpPr>
          <p:cNvPr id="6" name="Rectangle 25"/>
          <p:cNvSpPr>
            <a:spLocks noGrp="1" noChangeArrowheads="1"/>
          </p:cNvSpPr>
          <p:nvPr>
            <p:ph type="sldNum" idx="12"/>
          </p:nvPr>
        </p:nvSpPr>
        <p:spPr>
          <a:ln/>
        </p:spPr>
        <p:txBody>
          <a:bodyPr/>
          <a:lstStyle>
            <a:lvl1pPr>
              <a:defRPr/>
            </a:lvl1pPr>
          </a:lstStyle>
          <a:p>
            <a:fld id="{0D808713-613E-4C71-A8AF-D316CDAB9B91}" type="slidenum">
              <a:rPr lang="en-GB" altLang="en-US"/>
              <a:pPr/>
              <a:t>‹#›</a:t>
            </a:fld>
            <a:endParaRPr lang="en-GB" altLang="en-US"/>
          </a:p>
        </p:txBody>
      </p:sp>
    </p:spTree>
    <p:extLst>
      <p:ext uri="{BB962C8B-B14F-4D97-AF65-F5344CB8AC3E}">
        <p14:creationId xmlns:p14="http://schemas.microsoft.com/office/powerpoint/2010/main" val="126904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250"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1600200"/>
            <a:ext cx="4033838" cy="4486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idx="10"/>
          </p:nvPr>
        </p:nvSpPr>
        <p:spPr>
          <a:ln/>
        </p:spPr>
        <p:txBody>
          <a:bodyPr/>
          <a:lstStyle>
            <a:lvl1pPr>
              <a:defRPr/>
            </a:lvl1pPr>
          </a:lstStyle>
          <a:p>
            <a:pPr>
              <a:defRPr/>
            </a:pPr>
            <a:endParaRPr lang="en-GB"/>
          </a:p>
        </p:txBody>
      </p:sp>
      <p:sp>
        <p:nvSpPr>
          <p:cNvPr id="6" name="Rectangle 24"/>
          <p:cNvSpPr>
            <a:spLocks noGrp="1" noChangeArrowheads="1"/>
          </p:cNvSpPr>
          <p:nvPr>
            <p:ph type="ftr" idx="11"/>
          </p:nvPr>
        </p:nvSpPr>
        <p:spPr>
          <a:ln/>
        </p:spPr>
        <p:txBody>
          <a:bodyPr/>
          <a:lstStyle>
            <a:lvl1pPr>
              <a:defRPr/>
            </a:lvl1pPr>
          </a:lstStyle>
          <a:p>
            <a:pPr>
              <a:defRPr/>
            </a:pPr>
            <a:endParaRPr lang="en-GB"/>
          </a:p>
        </p:txBody>
      </p:sp>
      <p:sp>
        <p:nvSpPr>
          <p:cNvPr id="7" name="Rectangle 25"/>
          <p:cNvSpPr>
            <a:spLocks noGrp="1" noChangeArrowheads="1"/>
          </p:cNvSpPr>
          <p:nvPr>
            <p:ph type="sldNum" idx="12"/>
          </p:nvPr>
        </p:nvSpPr>
        <p:spPr>
          <a:ln/>
        </p:spPr>
        <p:txBody>
          <a:bodyPr/>
          <a:lstStyle>
            <a:lvl1pPr>
              <a:defRPr/>
            </a:lvl1pPr>
          </a:lstStyle>
          <a:p>
            <a:fld id="{2B618AAF-439F-4219-98AA-C96D1837309D}" type="slidenum">
              <a:rPr lang="en-GB" altLang="en-US"/>
              <a:pPr/>
              <a:t>‹#›</a:t>
            </a:fld>
            <a:endParaRPr lang="en-GB" altLang="en-US"/>
          </a:p>
        </p:txBody>
      </p:sp>
    </p:spTree>
    <p:extLst>
      <p:ext uri="{BB962C8B-B14F-4D97-AF65-F5344CB8AC3E}">
        <p14:creationId xmlns:p14="http://schemas.microsoft.com/office/powerpoint/2010/main" val="3327076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idx="10"/>
          </p:nvPr>
        </p:nvSpPr>
        <p:spPr>
          <a:ln/>
        </p:spPr>
        <p:txBody>
          <a:bodyPr/>
          <a:lstStyle>
            <a:lvl1pPr>
              <a:defRPr/>
            </a:lvl1pPr>
          </a:lstStyle>
          <a:p>
            <a:pPr>
              <a:defRPr/>
            </a:pPr>
            <a:endParaRPr lang="en-GB"/>
          </a:p>
        </p:txBody>
      </p:sp>
      <p:sp>
        <p:nvSpPr>
          <p:cNvPr id="8" name="Rectangle 24"/>
          <p:cNvSpPr>
            <a:spLocks noGrp="1" noChangeArrowheads="1"/>
          </p:cNvSpPr>
          <p:nvPr>
            <p:ph type="ftr" idx="11"/>
          </p:nvPr>
        </p:nvSpPr>
        <p:spPr>
          <a:ln/>
        </p:spPr>
        <p:txBody>
          <a:bodyPr/>
          <a:lstStyle>
            <a:lvl1pPr>
              <a:defRPr/>
            </a:lvl1pPr>
          </a:lstStyle>
          <a:p>
            <a:pPr>
              <a:defRPr/>
            </a:pPr>
            <a:endParaRPr lang="en-GB"/>
          </a:p>
        </p:txBody>
      </p:sp>
      <p:sp>
        <p:nvSpPr>
          <p:cNvPr id="9" name="Rectangle 25"/>
          <p:cNvSpPr>
            <a:spLocks noGrp="1" noChangeArrowheads="1"/>
          </p:cNvSpPr>
          <p:nvPr>
            <p:ph type="sldNum" idx="12"/>
          </p:nvPr>
        </p:nvSpPr>
        <p:spPr>
          <a:ln/>
        </p:spPr>
        <p:txBody>
          <a:bodyPr/>
          <a:lstStyle>
            <a:lvl1pPr>
              <a:defRPr/>
            </a:lvl1pPr>
          </a:lstStyle>
          <a:p>
            <a:fld id="{10964F41-66D7-43B9-9509-B8AD3375FA3F}" type="slidenum">
              <a:rPr lang="en-GB" altLang="en-US"/>
              <a:pPr/>
              <a:t>‹#›</a:t>
            </a:fld>
            <a:endParaRPr lang="en-GB" altLang="en-US"/>
          </a:p>
        </p:txBody>
      </p:sp>
    </p:spTree>
    <p:extLst>
      <p:ext uri="{BB962C8B-B14F-4D97-AF65-F5344CB8AC3E}">
        <p14:creationId xmlns:p14="http://schemas.microsoft.com/office/powerpoint/2010/main" val="4086172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idx="10"/>
          </p:nvPr>
        </p:nvSpPr>
        <p:spPr>
          <a:ln/>
        </p:spPr>
        <p:txBody>
          <a:bodyPr/>
          <a:lstStyle>
            <a:lvl1pPr>
              <a:defRPr/>
            </a:lvl1pPr>
          </a:lstStyle>
          <a:p>
            <a:pPr>
              <a:defRPr/>
            </a:pPr>
            <a:endParaRPr lang="en-GB"/>
          </a:p>
        </p:txBody>
      </p:sp>
      <p:sp>
        <p:nvSpPr>
          <p:cNvPr id="4" name="Rectangle 24"/>
          <p:cNvSpPr>
            <a:spLocks noGrp="1" noChangeArrowheads="1"/>
          </p:cNvSpPr>
          <p:nvPr>
            <p:ph type="ftr" idx="11"/>
          </p:nvPr>
        </p:nvSpPr>
        <p:spPr>
          <a:ln/>
        </p:spPr>
        <p:txBody>
          <a:bodyPr/>
          <a:lstStyle>
            <a:lvl1pPr>
              <a:defRPr/>
            </a:lvl1pPr>
          </a:lstStyle>
          <a:p>
            <a:pPr>
              <a:defRPr/>
            </a:pPr>
            <a:endParaRPr lang="en-GB"/>
          </a:p>
        </p:txBody>
      </p:sp>
      <p:sp>
        <p:nvSpPr>
          <p:cNvPr id="5" name="Rectangle 25"/>
          <p:cNvSpPr>
            <a:spLocks noGrp="1" noChangeArrowheads="1"/>
          </p:cNvSpPr>
          <p:nvPr>
            <p:ph type="sldNum" idx="12"/>
          </p:nvPr>
        </p:nvSpPr>
        <p:spPr>
          <a:ln/>
        </p:spPr>
        <p:txBody>
          <a:bodyPr/>
          <a:lstStyle>
            <a:lvl1pPr>
              <a:defRPr/>
            </a:lvl1pPr>
          </a:lstStyle>
          <a:p>
            <a:fld id="{C0713D3E-B3C0-4A14-8C20-28BC774F3806}" type="slidenum">
              <a:rPr lang="en-GB" altLang="en-US"/>
              <a:pPr/>
              <a:t>‹#›</a:t>
            </a:fld>
            <a:endParaRPr lang="en-GB" altLang="en-US"/>
          </a:p>
        </p:txBody>
      </p:sp>
    </p:spTree>
    <p:extLst>
      <p:ext uri="{BB962C8B-B14F-4D97-AF65-F5344CB8AC3E}">
        <p14:creationId xmlns:p14="http://schemas.microsoft.com/office/powerpoint/2010/main" val="268659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idx="10"/>
          </p:nvPr>
        </p:nvSpPr>
        <p:spPr>
          <a:ln/>
        </p:spPr>
        <p:txBody>
          <a:bodyPr/>
          <a:lstStyle>
            <a:lvl1pPr>
              <a:defRPr/>
            </a:lvl1pPr>
          </a:lstStyle>
          <a:p>
            <a:pPr>
              <a:defRPr/>
            </a:pPr>
            <a:endParaRPr lang="en-GB"/>
          </a:p>
        </p:txBody>
      </p:sp>
      <p:sp>
        <p:nvSpPr>
          <p:cNvPr id="3" name="Rectangle 24"/>
          <p:cNvSpPr>
            <a:spLocks noGrp="1" noChangeArrowheads="1"/>
          </p:cNvSpPr>
          <p:nvPr>
            <p:ph type="ftr" idx="11"/>
          </p:nvPr>
        </p:nvSpPr>
        <p:spPr>
          <a:ln/>
        </p:spPr>
        <p:txBody>
          <a:bodyPr/>
          <a:lstStyle>
            <a:lvl1pPr>
              <a:defRPr/>
            </a:lvl1pPr>
          </a:lstStyle>
          <a:p>
            <a:pPr>
              <a:defRPr/>
            </a:pPr>
            <a:endParaRPr lang="en-GB"/>
          </a:p>
        </p:txBody>
      </p:sp>
      <p:sp>
        <p:nvSpPr>
          <p:cNvPr id="4" name="Rectangle 25"/>
          <p:cNvSpPr>
            <a:spLocks noGrp="1" noChangeArrowheads="1"/>
          </p:cNvSpPr>
          <p:nvPr>
            <p:ph type="sldNum" idx="12"/>
          </p:nvPr>
        </p:nvSpPr>
        <p:spPr>
          <a:ln/>
        </p:spPr>
        <p:txBody>
          <a:bodyPr/>
          <a:lstStyle>
            <a:lvl1pPr>
              <a:defRPr/>
            </a:lvl1pPr>
          </a:lstStyle>
          <a:p>
            <a:fld id="{31AE03EE-4D17-49C5-81B8-7AD167880B38}" type="slidenum">
              <a:rPr lang="en-GB" altLang="en-US"/>
              <a:pPr/>
              <a:t>‹#›</a:t>
            </a:fld>
            <a:endParaRPr lang="en-GB" altLang="en-US"/>
          </a:p>
        </p:txBody>
      </p:sp>
    </p:spTree>
    <p:extLst>
      <p:ext uri="{BB962C8B-B14F-4D97-AF65-F5344CB8AC3E}">
        <p14:creationId xmlns:p14="http://schemas.microsoft.com/office/powerpoint/2010/main" val="2562101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idx="10"/>
          </p:nvPr>
        </p:nvSpPr>
        <p:spPr>
          <a:ln/>
        </p:spPr>
        <p:txBody>
          <a:bodyPr/>
          <a:lstStyle>
            <a:lvl1pPr>
              <a:defRPr/>
            </a:lvl1pPr>
          </a:lstStyle>
          <a:p>
            <a:pPr>
              <a:defRPr/>
            </a:pPr>
            <a:endParaRPr lang="en-GB"/>
          </a:p>
        </p:txBody>
      </p:sp>
      <p:sp>
        <p:nvSpPr>
          <p:cNvPr id="6" name="Rectangle 24"/>
          <p:cNvSpPr>
            <a:spLocks noGrp="1" noChangeArrowheads="1"/>
          </p:cNvSpPr>
          <p:nvPr>
            <p:ph type="ftr" idx="11"/>
          </p:nvPr>
        </p:nvSpPr>
        <p:spPr>
          <a:ln/>
        </p:spPr>
        <p:txBody>
          <a:bodyPr/>
          <a:lstStyle>
            <a:lvl1pPr>
              <a:defRPr/>
            </a:lvl1pPr>
          </a:lstStyle>
          <a:p>
            <a:pPr>
              <a:defRPr/>
            </a:pPr>
            <a:endParaRPr lang="en-GB"/>
          </a:p>
        </p:txBody>
      </p:sp>
      <p:sp>
        <p:nvSpPr>
          <p:cNvPr id="7" name="Rectangle 25"/>
          <p:cNvSpPr>
            <a:spLocks noGrp="1" noChangeArrowheads="1"/>
          </p:cNvSpPr>
          <p:nvPr>
            <p:ph type="sldNum" idx="12"/>
          </p:nvPr>
        </p:nvSpPr>
        <p:spPr>
          <a:ln/>
        </p:spPr>
        <p:txBody>
          <a:bodyPr/>
          <a:lstStyle>
            <a:lvl1pPr>
              <a:defRPr/>
            </a:lvl1pPr>
          </a:lstStyle>
          <a:p>
            <a:fld id="{A8568CA4-6780-40D2-B4F2-7830D328F750}" type="slidenum">
              <a:rPr lang="en-GB" altLang="en-US"/>
              <a:pPr/>
              <a:t>‹#›</a:t>
            </a:fld>
            <a:endParaRPr lang="en-GB" altLang="en-US"/>
          </a:p>
        </p:txBody>
      </p:sp>
    </p:spTree>
    <p:extLst>
      <p:ext uri="{BB962C8B-B14F-4D97-AF65-F5344CB8AC3E}">
        <p14:creationId xmlns:p14="http://schemas.microsoft.com/office/powerpoint/2010/main" val="1525166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idx="10"/>
          </p:nvPr>
        </p:nvSpPr>
        <p:spPr>
          <a:ln/>
        </p:spPr>
        <p:txBody>
          <a:bodyPr/>
          <a:lstStyle>
            <a:lvl1pPr>
              <a:defRPr/>
            </a:lvl1pPr>
          </a:lstStyle>
          <a:p>
            <a:pPr>
              <a:defRPr/>
            </a:pPr>
            <a:endParaRPr lang="en-GB"/>
          </a:p>
        </p:txBody>
      </p:sp>
      <p:sp>
        <p:nvSpPr>
          <p:cNvPr id="6" name="Rectangle 24"/>
          <p:cNvSpPr>
            <a:spLocks noGrp="1" noChangeArrowheads="1"/>
          </p:cNvSpPr>
          <p:nvPr>
            <p:ph type="ftr" idx="11"/>
          </p:nvPr>
        </p:nvSpPr>
        <p:spPr>
          <a:ln/>
        </p:spPr>
        <p:txBody>
          <a:bodyPr/>
          <a:lstStyle>
            <a:lvl1pPr>
              <a:defRPr/>
            </a:lvl1pPr>
          </a:lstStyle>
          <a:p>
            <a:pPr>
              <a:defRPr/>
            </a:pPr>
            <a:endParaRPr lang="en-GB"/>
          </a:p>
        </p:txBody>
      </p:sp>
      <p:sp>
        <p:nvSpPr>
          <p:cNvPr id="7" name="Rectangle 25"/>
          <p:cNvSpPr>
            <a:spLocks noGrp="1" noChangeArrowheads="1"/>
          </p:cNvSpPr>
          <p:nvPr>
            <p:ph type="sldNum" idx="12"/>
          </p:nvPr>
        </p:nvSpPr>
        <p:spPr>
          <a:ln/>
        </p:spPr>
        <p:txBody>
          <a:bodyPr/>
          <a:lstStyle>
            <a:lvl1pPr>
              <a:defRPr/>
            </a:lvl1pPr>
          </a:lstStyle>
          <a:p>
            <a:fld id="{0CC01AB7-004E-41FC-B2D7-572F7AA12BFB}" type="slidenum">
              <a:rPr lang="en-GB" altLang="en-US"/>
              <a:pPr/>
              <a:t>‹#›</a:t>
            </a:fld>
            <a:endParaRPr lang="en-GB" altLang="en-US"/>
          </a:p>
        </p:txBody>
      </p:sp>
    </p:spTree>
    <p:extLst>
      <p:ext uri="{BB962C8B-B14F-4D97-AF65-F5344CB8AC3E}">
        <p14:creationId xmlns:p14="http://schemas.microsoft.com/office/powerpoint/2010/main" val="3722599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746"/>
            </a:gs>
            <a:gs pos="100000">
              <a:srgbClr val="003399"/>
            </a:gs>
          </a:gsLst>
          <a:lin ang="5400000" scaled="1"/>
        </a:gradFill>
        <a:effectLst/>
      </p:bgPr>
    </p:bg>
    <p:spTree>
      <p:nvGrpSpPr>
        <p:cNvPr id="1" name=""/>
        <p:cNvGrpSpPr/>
        <p:nvPr/>
      </p:nvGrpSpPr>
      <p:grpSpPr>
        <a:xfrm>
          <a:off x="0" y="0"/>
          <a:ext cx="0" cy="0"/>
          <a:chOff x="0" y="0"/>
          <a:chExt cx="0" cy="0"/>
        </a:xfrm>
      </p:grpSpPr>
      <p:grpSp>
        <p:nvGrpSpPr>
          <p:cNvPr id="1026" name="Group 1"/>
          <p:cNvGrpSpPr>
            <a:grpSpLocks/>
          </p:cNvGrpSpPr>
          <p:nvPr/>
        </p:nvGrpSpPr>
        <p:grpSpPr bwMode="auto">
          <a:xfrm>
            <a:off x="0" y="0"/>
            <a:ext cx="9137650" cy="6851650"/>
            <a:chOff x="0" y="0"/>
            <a:chExt cx="5756" cy="4316"/>
          </a:xfrm>
        </p:grpSpPr>
        <p:sp>
          <p:nvSpPr>
            <p:cNvPr id="2" name="Freeform 2"/>
            <p:cNvSpPr>
              <a:spLocks noChangeArrowheads="1"/>
            </p:cNvSpPr>
            <p:nvPr/>
          </p:nvSpPr>
          <p:spPr bwMode="auto">
            <a:xfrm>
              <a:off x="0" y="3072"/>
              <a:ext cx="5756" cy="1244"/>
            </a:xfrm>
            <a:custGeom>
              <a:avLst/>
              <a:gdLst>
                <a:gd name="T0" fmla="*/ 2888 w 6027"/>
                <a:gd name="T1" fmla="*/ 1 h 2296"/>
                <a:gd name="T2" fmla="*/ 0 w 6027"/>
                <a:gd name="T3" fmla="*/ 1 h 2296"/>
                <a:gd name="T4" fmla="*/ 0 w 6027"/>
                <a:gd name="T5" fmla="*/ 0 h 2296"/>
                <a:gd name="T6" fmla="*/ 2888 w 6027"/>
                <a:gd name="T7" fmla="*/ 0 h 2296"/>
                <a:gd name="T8" fmla="*/ 2888 w 6027"/>
                <a:gd name="T9" fmla="*/ 1 h 2296"/>
                <a:gd name="T10" fmla="*/ 288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rgbClr val="003399"/>
                </a:gs>
                <a:gs pos="100000">
                  <a:srgbClr val="33CCCC"/>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50" name="Freeform 3"/>
            <p:cNvSpPr>
              <a:spLocks noChangeArrowheads="1"/>
            </p:cNvSpPr>
            <p:nvPr/>
          </p:nvSpPr>
          <p:spPr bwMode="auto">
            <a:xfrm>
              <a:off x="0" y="0"/>
              <a:ext cx="5756" cy="3068"/>
            </a:xfrm>
            <a:custGeom>
              <a:avLst/>
              <a:gdLst>
                <a:gd name="T0" fmla="*/ 2888 w 6027"/>
                <a:gd name="T1" fmla="*/ 237234 h 2296"/>
                <a:gd name="T2" fmla="*/ 0 w 6027"/>
                <a:gd name="T3" fmla="*/ 237234 h 2296"/>
                <a:gd name="T4" fmla="*/ 0 w 6027"/>
                <a:gd name="T5" fmla="*/ 0 h 2296"/>
                <a:gd name="T6" fmla="*/ 2888 w 6027"/>
                <a:gd name="T7" fmla="*/ 0 h 2296"/>
                <a:gd name="T8" fmla="*/ 2888 w 6027"/>
                <a:gd name="T9" fmla="*/ 237234 h 2296"/>
                <a:gd name="T10" fmla="*/ 2888 w 6027"/>
                <a:gd name="T11" fmla="*/ 237234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rgbClr val="001746"/>
                </a:gs>
                <a:gs pos="100000">
                  <a:srgbClr val="003399"/>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1027" name="Freeform 4"/>
          <p:cNvSpPr>
            <a:spLocks noChangeArrowheads="1"/>
          </p:cNvSpPr>
          <p:nvPr/>
        </p:nvSpPr>
        <p:spPr bwMode="auto">
          <a:xfrm>
            <a:off x="6248400" y="626268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rgbClr val="00FFCC"/>
              </a:gs>
              <a:gs pos="100000">
                <a:srgbClr val="003399"/>
              </a:gs>
            </a:gsLst>
            <a:lin ang="81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1028" name="Group 5"/>
          <p:cNvGrpSpPr>
            <a:grpSpLocks/>
          </p:cNvGrpSpPr>
          <p:nvPr/>
        </p:nvGrpSpPr>
        <p:grpSpPr bwMode="auto">
          <a:xfrm>
            <a:off x="0" y="6019800"/>
            <a:ext cx="7842250" cy="850900"/>
            <a:chOff x="0" y="3792"/>
            <a:chExt cx="4940" cy="536"/>
          </a:xfrm>
        </p:grpSpPr>
        <p:sp>
          <p:nvSpPr>
            <p:cNvPr id="1041" name="Freeform 6"/>
            <p:cNvSpPr>
              <a:spLocks noChangeArrowheads="1"/>
            </p:cNvSpPr>
            <p:nvPr/>
          </p:nvSpPr>
          <p:spPr bwMode="auto">
            <a:xfrm>
              <a:off x="1488" y="3792"/>
              <a:ext cx="3236" cy="532"/>
            </a:xfrm>
            <a:custGeom>
              <a:avLst/>
              <a:gdLst>
                <a:gd name="T0" fmla="*/ 3068 w 3240"/>
                <a:gd name="T1" fmla="*/ 421 h 536"/>
                <a:gd name="T2" fmla="*/ 2931 w 3240"/>
                <a:gd name="T3" fmla="*/ 347 h 536"/>
                <a:gd name="T4" fmla="*/ 2847 w 3240"/>
                <a:gd name="T5" fmla="*/ 329 h 536"/>
                <a:gd name="T6" fmla="*/ 2630 w 3240"/>
                <a:gd name="T7" fmla="*/ 198 h 536"/>
                <a:gd name="T8" fmla="*/ 2505 w 3240"/>
                <a:gd name="T9" fmla="*/ 67 h 536"/>
                <a:gd name="T10" fmla="*/ 2409 w 3240"/>
                <a:gd name="T11" fmla="*/ 7 h 536"/>
                <a:gd name="T12" fmla="*/ 2355 w 3240"/>
                <a:gd name="T13" fmla="*/ 47 h 536"/>
                <a:gd name="T14" fmla="*/ 2241 w 3240"/>
                <a:gd name="T15" fmla="*/ 67 h 536"/>
                <a:gd name="T16" fmla="*/ 2086 w 3240"/>
                <a:gd name="T17" fmla="*/ 67 h 536"/>
                <a:gd name="T18" fmla="*/ 2005 w 3240"/>
                <a:gd name="T19" fmla="*/ 112 h 536"/>
                <a:gd name="T20" fmla="*/ 1743 w 3240"/>
                <a:gd name="T21" fmla="*/ 195 h 536"/>
                <a:gd name="T22" fmla="*/ 1570 w 3240"/>
                <a:gd name="T23" fmla="*/ 165 h 536"/>
                <a:gd name="T24" fmla="*/ 1528 w 3240"/>
                <a:gd name="T25" fmla="*/ 85 h 536"/>
                <a:gd name="T26" fmla="*/ 1510 w 3240"/>
                <a:gd name="T27" fmla="*/ 71 h 536"/>
                <a:gd name="T28" fmla="*/ 1414 w 3240"/>
                <a:gd name="T29" fmla="*/ 60 h 536"/>
                <a:gd name="T30" fmla="*/ 1343 w 3240"/>
                <a:gd name="T31" fmla="*/ 67 h 536"/>
                <a:gd name="T32" fmla="*/ 1277 w 3240"/>
                <a:gd name="T33" fmla="*/ 71 h 536"/>
                <a:gd name="T34" fmla="*/ 1213 w 3240"/>
                <a:gd name="T35" fmla="*/ 13 h 536"/>
                <a:gd name="T36" fmla="*/ 1204 w 3240"/>
                <a:gd name="T37" fmla="*/ 0 h 536"/>
                <a:gd name="T38" fmla="*/ 1173 w 3240"/>
                <a:gd name="T39" fmla="*/ 0 h 536"/>
                <a:gd name="T40" fmla="*/ 1090 w 3240"/>
                <a:gd name="T41" fmla="*/ 34 h 536"/>
                <a:gd name="T42" fmla="*/ 1090 w 3240"/>
                <a:gd name="T43" fmla="*/ 34 h 536"/>
                <a:gd name="T44" fmla="*/ 1078 w 3240"/>
                <a:gd name="T45" fmla="*/ 40 h 536"/>
                <a:gd name="T46" fmla="*/ 1054 w 3240"/>
                <a:gd name="T47" fmla="*/ 54 h 536"/>
                <a:gd name="T48" fmla="*/ 1018 w 3240"/>
                <a:gd name="T49" fmla="*/ 67 h 536"/>
                <a:gd name="T50" fmla="*/ 988 w 3240"/>
                <a:gd name="T51" fmla="*/ 67 h 536"/>
                <a:gd name="T52" fmla="*/ 970 w 3240"/>
                <a:gd name="T53" fmla="*/ 67 h 536"/>
                <a:gd name="T54" fmla="*/ 940 w 3240"/>
                <a:gd name="T55" fmla="*/ 67 h 536"/>
                <a:gd name="T56" fmla="*/ 904 w 3240"/>
                <a:gd name="T57" fmla="*/ 78 h 536"/>
                <a:gd name="T58" fmla="*/ 868 w 3240"/>
                <a:gd name="T59" fmla="*/ 91 h 536"/>
                <a:gd name="T60" fmla="*/ 827 w 3240"/>
                <a:gd name="T61" fmla="*/ 112 h 536"/>
                <a:gd name="T62" fmla="*/ 797 w 3240"/>
                <a:gd name="T63" fmla="*/ 125 h 536"/>
                <a:gd name="T64" fmla="*/ 773 w 3240"/>
                <a:gd name="T65" fmla="*/ 132 h 536"/>
                <a:gd name="T66" fmla="*/ 767 w 3240"/>
                <a:gd name="T67" fmla="*/ 138 h 536"/>
                <a:gd name="T68" fmla="*/ 540 w 3240"/>
                <a:gd name="T69" fmla="*/ 198 h 536"/>
                <a:gd name="T70" fmla="*/ 394 w 3240"/>
                <a:gd name="T71" fmla="*/ 262 h 536"/>
                <a:gd name="T72" fmla="*/ 107 w 3240"/>
                <a:gd name="T73" fmla="*/ 414 h 536"/>
                <a:gd name="T74" fmla="*/ 0 w 3240"/>
                <a:gd name="T75" fmla="*/ 472 h 536"/>
                <a:gd name="T76" fmla="*/ 3176 w 3240"/>
                <a:gd name="T77" fmla="*/ 472 h 536"/>
                <a:gd name="T78" fmla="*/ 3068 w 3240"/>
                <a:gd name="T79" fmla="*/ 421 h 536"/>
                <a:gd name="T80" fmla="*/ 3068 w 3240"/>
                <a:gd name="T81" fmla="*/ 421 h 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rgbClr val="837763"/>
                </a:gs>
                <a:gs pos="100000">
                  <a:srgbClr val="463416"/>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nvGrpSpPr>
            <p:cNvPr id="1042" name="Group 7"/>
            <p:cNvGrpSpPr>
              <a:grpSpLocks/>
            </p:cNvGrpSpPr>
            <p:nvPr/>
          </p:nvGrpSpPr>
          <p:grpSpPr bwMode="auto">
            <a:xfrm>
              <a:off x="2486" y="3792"/>
              <a:ext cx="2454" cy="536"/>
              <a:chOff x="2486" y="3792"/>
              <a:chExt cx="2454" cy="536"/>
            </a:xfrm>
          </p:grpSpPr>
          <p:sp>
            <p:nvSpPr>
              <p:cNvPr id="1044" name="Freeform 8"/>
              <p:cNvSpPr>
                <a:spLocks noChangeArrowheads="1"/>
              </p:cNvSpPr>
              <p:nvPr/>
            </p:nvSpPr>
            <p:spPr bwMode="auto">
              <a:xfrm>
                <a:off x="3948" y="3799"/>
                <a:ext cx="992" cy="529"/>
              </a:xfrm>
              <a:custGeom>
                <a:avLst/>
                <a:gdLst>
                  <a:gd name="T0" fmla="*/ 599 w 996"/>
                  <a:gd name="T1" fmla="*/ 327 h 533"/>
                  <a:gd name="T2" fmla="*/ 463 w 996"/>
                  <a:gd name="T3" fmla="*/ 325 h 533"/>
                  <a:gd name="T4" fmla="*/ 264 w 996"/>
                  <a:gd name="T5" fmla="*/ 217 h 533"/>
                  <a:gd name="T6" fmla="*/ 124 w 996"/>
                  <a:gd name="T7" fmla="*/ 66 h 533"/>
                  <a:gd name="T8" fmla="*/ 0 w 996"/>
                  <a:gd name="T9" fmla="*/ 0 h 533"/>
                  <a:gd name="T10" fmla="*/ 22 w 996"/>
                  <a:gd name="T11" fmla="*/ 26 h 533"/>
                  <a:gd name="T12" fmla="*/ 0 w 996"/>
                  <a:gd name="T13" fmla="*/ 65 h 533"/>
                  <a:gd name="T14" fmla="*/ 30 w 996"/>
                  <a:gd name="T15" fmla="*/ 103 h 533"/>
                  <a:gd name="T16" fmla="*/ 75 w 996"/>
                  <a:gd name="T17" fmla="*/ 211 h 533"/>
                  <a:gd name="T18" fmla="*/ 45 w 996"/>
                  <a:gd name="T19" fmla="*/ 374 h 533"/>
                  <a:gd name="T20" fmla="*/ 184 w 996"/>
                  <a:gd name="T21" fmla="*/ 297 h 533"/>
                  <a:gd name="T22" fmla="*/ 580 w 996"/>
                  <a:gd name="T23" fmla="*/ 469 h 533"/>
                  <a:gd name="T24" fmla="*/ 932 w 996"/>
                  <a:gd name="T25" fmla="*/ 465 h 533"/>
                  <a:gd name="T26" fmla="*/ 780 w 996"/>
                  <a:gd name="T27" fmla="*/ 423 h 533"/>
                  <a:gd name="T28" fmla="*/ 599 w 996"/>
                  <a:gd name="T29" fmla="*/ 327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rgbClr val="46341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 name="Freeform 9"/>
              <p:cNvSpPr>
                <a:spLocks noChangeArrowheads="1"/>
              </p:cNvSpPr>
              <p:nvPr/>
            </p:nvSpPr>
            <p:spPr bwMode="auto">
              <a:xfrm>
                <a:off x="2677" y="3792"/>
                <a:ext cx="182" cy="391"/>
              </a:xfrm>
              <a:custGeom>
                <a:avLst/>
                <a:gdLst>
                  <a:gd name="T0" fmla="*/ 23 w 186"/>
                  <a:gd name="T1" fmla="*/ 0 h 353"/>
                  <a:gd name="T2" fmla="*/ 38 w 186"/>
                  <a:gd name="T3" fmla="*/ 92 h 353"/>
                  <a:gd name="T4" fmla="*/ 23 w 186"/>
                  <a:gd name="T5" fmla="*/ 153 h 353"/>
                  <a:gd name="T6" fmla="*/ 18 w 186"/>
                  <a:gd name="T7" fmla="*/ 341 h 353"/>
                  <a:gd name="T8" fmla="*/ 26 w 186"/>
                  <a:gd name="T9" fmla="*/ 589 h 353"/>
                  <a:gd name="T10" fmla="*/ 32 w 186"/>
                  <a:gd name="T11" fmla="*/ 830 h 353"/>
                  <a:gd name="T12" fmla="*/ 0 w 186"/>
                  <a:gd name="T13" fmla="*/ 1813 h 353"/>
                  <a:gd name="T14" fmla="*/ 38 w 186"/>
                  <a:gd name="T15" fmla="*/ 1197 h 353"/>
                  <a:gd name="T16" fmla="*/ 60 w 186"/>
                  <a:gd name="T17" fmla="*/ 1114 h 353"/>
                  <a:gd name="T18" fmla="*/ 90 w 186"/>
                  <a:gd name="T19" fmla="*/ 652 h 353"/>
                  <a:gd name="T20" fmla="*/ 102 w 186"/>
                  <a:gd name="T21" fmla="*/ 616 h 353"/>
                  <a:gd name="T22" fmla="*/ 102 w 186"/>
                  <a:gd name="T23" fmla="*/ 464 h 353"/>
                  <a:gd name="T24" fmla="*/ 132 w 186"/>
                  <a:gd name="T25" fmla="*/ 341 h 353"/>
                  <a:gd name="T26" fmla="*/ 114 w 186"/>
                  <a:gd name="T27" fmla="*/ 308 h 353"/>
                  <a:gd name="T28" fmla="*/ 23 w 186"/>
                  <a:gd name="T29" fmla="*/ 0 h 353"/>
                  <a:gd name="T30" fmla="*/ 23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rgbClr val="46341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6" name="Freeform 10"/>
              <p:cNvSpPr>
                <a:spLocks noChangeArrowheads="1"/>
              </p:cNvSpPr>
              <p:nvPr/>
            </p:nvSpPr>
            <p:spPr bwMode="auto">
              <a:xfrm>
                <a:off x="3030" y="3893"/>
                <a:ext cx="374" cy="267"/>
              </a:xfrm>
              <a:custGeom>
                <a:avLst/>
                <a:gdLst>
                  <a:gd name="T0" fmla="*/ 18 w 378"/>
                  <a:gd name="T1" fmla="*/ 0 h 271"/>
                  <a:gd name="T2" fmla="*/ 12 w 378"/>
                  <a:gd name="T3" fmla="*/ 13 h 271"/>
                  <a:gd name="T4" fmla="*/ 0 w 378"/>
                  <a:gd name="T5" fmla="*/ 33 h 271"/>
                  <a:gd name="T6" fmla="*/ 47 w 378"/>
                  <a:gd name="T7" fmla="*/ 95 h 271"/>
                  <a:gd name="T8" fmla="*/ 262 w 378"/>
                  <a:gd name="T9" fmla="*/ 214 h 271"/>
                  <a:gd name="T10" fmla="*/ 242 w 378"/>
                  <a:gd name="T11" fmla="*/ 107 h 271"/>
                  <a:gd name="T12" fmla="*/ 318 w 378"/>
                  <a:gd name="T13" fmla="*/ 60 h 271"/>
                  <a:gd name="T14" fmla="*/ 214 w 378"/>
                  <a:gd name="T15" fmla="*/ 78 h 271"/>
                  <a:gd name="T16" fmla="*/ 74 w 378"/>
                  <a:gd name="T17" fmla="*/ 38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rgbClr val="46341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 name="Freeform 11"/>
              <p:cNvSpPr>
                <a:spLocks noChangeArrowheads="1"/>
              </p:cNvSpPr>
              <p:nvPr/>
            </p:nvSpPr>
            <p:spPr bwMode="auto">
              <a:xfrm>
                <a:off x="3628" y="3866"/>
                <a:ext cx="151" cy="70"/>
              </a:xfrm>
              <a:custGeom>
                <a:avLst/>
                <a:gdLst>
                  <a:gd name="T0" fmla="*/ 76 w 155"/>
                  <a:gd name="T1" fmla="*/ 0 h 66"/>
                  <a:gd name="T2" fmla="*/ 0 w 155"/>
                  <a:gd name="T3" fmla="*/ 0 h 66"/>
                  <a:gd name="T4" fmla="*/ 0 w 155"/>
                  <a:gd name="T5" fmla="*/ 0 h 66"/>
                  <a:gd name="T6" fmla="*/ 6 w 155"/>
                  <a:gd name="T7" fmla="*/ 6 h 66"/>
                  <a:gd name="T8" fmla="*/ 6 w 155"/>
                  <a:gd name="T9" fmla="*/ 43 h 66"/>
                  <a:gd name="T10" fmla="*/ 0 w 155"/>
                  <a:gd name="T11" fmla="*/ 62 h 66"/>
                  <a:gd name="T12" fmla="*/ 52 w 155"/>
                  <a:gd name="T13" fmla="*/ 155 h 66"/>
                  <a:gd name="T14" fmla="*/ 64 w 155"/>
                  <a:gd name="T15" fmla="*/ 109 h 66"/>
                  <a:gd name="T16" fmla="*/ 102 w 155"/>
                  <a:gd name="T17" fmla="*/ 169 h 66"/>
                  <a:gd name="T18" fmla="*/ 84 w 155"/>
                  <a:gd name="T19" fmla="*/ 62 h 66"/>
                  <a:gd name="T20" fmla="*/ 97 w 155"/>
                  <a:gd name="T21" fmla="*/ 0 h 66"/>
                  <a:gd name="T22" fmla="*/ 76 w 155"/>
                  <a:gd name="T23" fmla="*/ 0 h 66"/>
                  <a:gd name="T24" fmla="*/ 76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rgbClr val="46341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 name="Freeform 12"/>
              <p:cNvSpPr>
                <a:spLocks noChangeArrowheads="1"/>
              </p:cNvSpPr>
              <p:nvPr/>
            </p:nvSpPr>
            <p:spPr bwMode="auto">
              <a:xfrm>
                <a:off x="2486" y="3859"/>
                <a:ext cx="38" cy="77"/>
              </a:xfrm>
              <a:custGeom>
                <a:avLst/>
                <a:gdLst>
                  <a:gd name="T0" fmla="*/ 5 w 42"/>
                  <a:gd name="T1" fmla="*/ 108 h 72"/>
                  <a:gd name="T2" fmla="*/ 0 w 42"/>
                  <a:gd name="T3" fmla="*/ 51 h 72"/>
                  <a:gd name="T4" fmla="*/ 5 w 42"/>
                  <a:gd name="T5" fmla="*/ 6 h 72"/>
                  <a:gd name="T6" fmla="*/ 0 w 42"/>
                  <a:gd name="T7" fmla="*/ 6 h 72"/>
                  <a:gd name="T8" fmla="*/ 5 w 42"/>
                  <a:gd name="T9" fmla="*/ 6 h 72"/>
                  <a:gd name="T10" fmla="*/ 5 w 42"/>
                  <a:gd name="T11" fmla="*/ 6 h 72"/>
                  <a:gd name="T12" fmla="*/ 7 w 42"/>
                  <a:gd name="T13" fmla="*/ 6 h 72"/>
                  <a:gd name="T14" fmla="*/ 9 w 42"/>
                  <a:gd name="T15" fmla="*/ 0 h 72"/>
                  <a:gd name="T16" fmla="*/ 5 w 42"/>
                  <a:gd name="T17" fmla="*/ 51 h 72"/>
                  <a:gd name="T18" fmla="*/ 9 w 42"/>
                  <a:gd name="T19" fmla="*/ 142 h 72"/>
                  <a:gd name="T20" fmla="*/ 5 w 42"/>
                  <a:gd name="T21" fmla="*/ 213 h 72"/>
                  <a:gd name="T22" fmla="*/ 5 w 42"/>
                  <a:gd name="T23" fmla="*/ 108 h 72"/>
                  <a:gd name="T24" fmla="*/ 5 w 42"/>
                  <a:gd name="T25" fmla="*/ 108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rgbClr val="46341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1043" name="Freeform 13"/>
            <p:cNvSpPr>
              <a:spLocks noChangeArrowheads="1"/>
            </p:cNvSpPr>
            <p:nvPr/>
          </p:nvSpPr>
          <p:spPr bwMode="auto">
            <a:xfrm>
              <a:off x="0" y="3792"/>
              <a:ext cx="3972" cy="531"/>
            </a:xfrm>
            <a:custGeom>
              <a:avLst/>
              <a:gdLst>
                <a:gd name="T0" fmla="*/ 3912 w 3976"/>
                <a:gd name="T1" fmla="*/ 591 h 527"/>
                <a:gd name="T2" fmla="*/ 3906 w 3976"/>
                <a:gd name="T3" fmla="*/ 591 h 527"/>
                <a:gd name="T4" fmla="*/ 3780 w 3976"/>
                <a:gd name="T5" fmla="*/ 573 h 527"/>
                <a:gd name="T6" fmla="*/ 2454 w 3976"/>
                <a:gd name="T7" fmla="*/ 340 h 527"/>
                <a:gd name="T8" fmla="*/ 2007 w 3976"/>
                <a:gd name="T9" fmla="*/ 36 h 527"/>
                <a:gd name="T10" fmla="*/ 1875 w 3976"/>
                <a:gd name="T11" fmla="*/ 24 h 527"/>
                <a:gd name="T12" fmla="*/ 1851 w 3976"/>
                <a:gd name="T13" fmla="*/ 54 h 527"/>
                <a:gd name="T14" fmla="*/ 1827 w 3976"/>
                <a:gd name="T15" fmla="*/ 54 h 527"/>
                <a:gd name="T16" fmla="*/ 1798 w 3976"/>
                <a:gd name="T17" fmla="*/ 30 h 527"/>
                <a:gd name="T18" fmla="*/ 1672 w 3976"/>
                <a:gd name="T19" fmla="*/ 118 h 527"/>
                <a:gd name="T20" fmla="*/ 1576 w 3976"/>
                <a:gd name="T21" fmla="*/ 142 h 527"/>
                <a:gd name="T22" fmla="*/ 1529 w 3976"/>
                <a:gd name="T23" fmla="*/ 148 h 527"/>
                <a:gd name="T24" fmla="*/ 1477 w 3976"/>
                <a:gd name="T25" fmla="*/ 118 h 527"/>
                <a:gd name="T26" fmla="*/ 1341 w 3976"/>
                <a:gd name="T27" fmla="*/ 142 h 527"/>
                <a:gd name="T28" fmla="*/ 1269 w 3976"/>
                <a:gd name="T29" fmla="*/ 24 h 527"/>
                <a:gd name="T30" fmla="*/ 1264 w 3976"/>
                <a:gd name="T31" fmla="*/ 18 h 527"/>
                <a:gd name="T32" fmla="*/ 1246 w 3976"/>
                <a:gd name="T33" fmla="*/ 12 h 527"/>
                <a:gd name="T34" fmla="*/ 1222 w 3976"/>
                <a:gd name="T35" fmla="*/ 6 h 527"/>
                <a:gd name="T36" fmla="*/ 1204 w 3976"/>
                <a:gd name="T37" fmla="*/ 0 h 527"/>
                <a:gd name="T38" fmla="*/ 1180 w 3976"/>
                <a:gd name="T39" fmla="*/ 0 h 527"/>
                <a:gd name="T40" fmla="*/ 1150 w 3976"/>
                <a:gd name="T41" fmla="*/ 0 h 527"/>
                <a:gd name="T42" fmla="*/ 1126 w 3976"/>
                <a:gd name="T43" fmla="*/ 0 h 527"/>
                <a:gd name="T44" fmla="*/ 1120 w 3976"/>
                <a:gd name="T45" fmla="*/ 0 h 527"/>
                <a:gd name="T46" fmla="*/ 1114 w 3976"/>
                <a:gd name="T47" fmla="*/ 0 h 527"/>
                <a:gd name="T48" fmla="*/ 1108 w 3976"/>
                <a:gd name="T49" fmla="*/ 6 h 527"/>
                <a:gd name="T50" fmla="*/ 1102 w 3976"/>
                <a:gd name="T51" fmla="*/ 12 h 527"/>
                <a:gd name="T52" fmla="*/ 1084 w 3976"/>
                <a:gd name="T53" fmla="*/ 18 h 527"/>
                <a:gd name="T54" fmla="*/ 1072 w 3976"/>
                <a:gd name="T55" fmla="*/ 18 h 527"/>
                <a:gd name="T56" fmla="*/ 1054 w 3976"/>
                <a:gd name="T57" fmla="*/ 24 h 527"/>
                <a:gd name="T58" fmla="*/ 1036 w 3976"/>
                <a:gd name="T59" fmla="*/ 30 h 527"/>
                <a:gd name="T60" fmla="*/ 1018 w 3976"/>
                <a:gd name="T61" fmla="*/ 36 h 527"/>
                <a:gd name="T62" fmla="*/ 1012 w 3976"/>
                <a:gd name="T63" fmla="*/ 42 h 527"/>
                <a:gd name="T64" fmla="*/ 953 w 3976"/>
                <a:gd name="T65" fmla="*/ 60 h 527"/>
                <a:gd name="T66" fmla="*/ 905 w 3976"/>
                <a:gd name="T67" fmla="*/ 88 h 527"/>
                <a:gd name="T68" fmla="*/ 839 w 3976"/>
                <a:gd name="T69" fmla="*/ 48 h 527"/>
                <a:gd name="T70" fmla="*/ 809 w 3976"/>
                <a:gd name="T71" fmla="*/ 48 h 527"/>
                <a:gd name="T72" fmla="*/ 743 w 3976"/>
                <a:gd name="T73" fmla="*/ 88 h 527"/>
                <a:gd name="T74" fmla="*/ 719 w 3976"/>
                <a:gd name="T75" fmla="*/ 88 h 527"/>
                <a:gd name="T76" fmla="*/ 690 w 3976"/>
                <a:gd name="T77" fmla="*/ 60 h 527"/>
                <a:gd name="T78" fmla="*/ 624 w 3976"/>
                <a:gd name="T79" fmla="*/ 60 h 527"/>
                <a:gd name="T80" fmla="*/ 528 w 3976"/>
                <a:gd name="T81" fmla="*/ 88 h 527"/>
                <a:gd name="T82" fmla="*/ 389 w 3976"/>
                <a:gd name="T83" fmla="*/ 18 h 527"/>
                <a:gd name="T84" fmla="*/ 323 w 3976"/>
                <a:gd name="T85" fmla="*/ 60 h 527"/>
                <a:gd name="T86" fmla="*/ 317 w 3976"/>
                <a:gd name="T87" fmla="*/ 60 h 527"/>
                <a:gd name="T88" fmla="*/ 305 w 3976"/>
                <a:gd name="T89" fmla="*/ 88 h 527"/>
                <a:gd name="T90" fmla="*/ 287 w 3976"/>
                <a:gd name="T91" fmla="*/ 94 h 527"/>
                <a:gd name="T92" fmla="*/ 263 w 3976"/>
                <a:gd name="T93" fmla="*/ 106 h 527"/>
                <a:gd name="T94" fmla="*/ 203 w 3976"/>
                <a:gd name="T95" fmla="*/ 136 h 527"/>
                <a:gd name="T96" fmla="*/ 149 w 3976"/>
                <a:gd name="T97" fmla="*/ 166 h 527"/>
                <a:gd name="T98" fmla="*/ 78 w 3976"/>
                <a:gd name="T99" fmla="*/ 184 h 527"/>
                <a:gd name="T100" fmla="*/ 0 w 3976"/>
                <a:gd name="T101" fmla="*/ 196 h 527"/>
                <a:gd name="T102" fmla="*/ 0 w 3976"/>
                <a:gd name="T103" fmla="*/ 591 h 527"/>
                <a:gd name="T104" fmla="*/ 994 w 3976"/>
                <a:gd name="T105" fmla="*/ 591 h 527"/>
                <a:gd name="T106" fmla="*/ 3661 w 3976"/>
                <a:gd name="T107" fmla="*/ 591 h 527"/>
                <a:gd name="T108" fmla="*/ 3912 w 3976"/>
                <a:gd name="T109" fmla="*/ 591 h 527"/>
                <a:gd name="T110" fmla="*/ 3912 w 3976"/>
                <a:gd name="T111" fmla="*/ 591 h 52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rgbClr val="72644E"/>
                </a:gs>
                <a:gs pos="100000">
                  <a:srgbClr val="463416"/>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grpSp>
        <p:nvGrpSpPr>
          <p:cNvPr id="1029" name="Group 14"/>
          <p:cNvGrpSpPr>
            <a:grpSpLocks/>
          </p:cNvGrpSpPr>
          <p:nvPr/>
        </p:nvGrpSpPr>
        <p:grpSpPr bwMode="auto">
          <a:xfrm>
            <a:off x="627063" y="6021388"/>
            <a:ext cx="5678487" cy="842962"/>
            <a:chOff x="395" y="3793"/>
            <a:chExt cx="3577" cy="531"/>
          </a:xfrm>
        </p:grpSpPr>
        <p:sp>
          <p:nvSpPr>
            <p:cNvPr id="1035" name="Freeform 15"/>
            <p:cNvSpPr>
              <a:spLocks noChangeArrowheads="1"/>
            </p:cNvSpPr>
            <p:nvPr/>
          </p:nvSpPr>
          <p:spPr bwMode="auto">
            <a:xfrm>
              <a:off x="1196" y="3793"/>
              <a:ext cx="361" cy="287"/>
            </a:xfrm>
            <a:custGeom>
              <a:avLst/>
              <a:gdLst>
                <a:gd name="T0" fmla="*/ 24 w 365"/>
                <a:gd name="T1" fmla="*/ 24 h 287"/>
                <a:gd name="T2" fmla="*/ 0 w 365"/>
                <a:gd name="T3" fmla="*/ 60 h 287"/>
                <a:gd name="T4" fmla="*/ 50 w 365"/>
                <a:gd name="T5" fmla="*/ 108 h 287"/>
                <a:gd name="T6" fmla="*/ 123 w 365"/>
                <a:gd name="T7" fmla="*/ 180 h 287"/>
                <a:gd name="T8" fmla="*/ 159 w 365"/>
                <a:gd name="T9" fmla="*/ 168 h 287"/>
                <a:gd name="T10" fmla="*/ 287 w 365"/>
                <a:gd name="T11" fmla="*/ 287 h 287"/>
                <a:gd name="T12" fmla="*/ 257 w 365"/>
                <a:gd name="T13" fmla="*/ 174 h 287"/>
                <a:gd name="T14" fmla="*/ 305 w 365"/>
                <a:gd name="T15" fmla="*/ 132 h 287"/>
                <a:gd name="T16" fmla="*/ 301 w 365"/>
                <a:gd name="T17" fmla="*/ 126 h 287"/>
                <a:gd name="T18" fmla="*/ 283 w 365"/>
                <a:gd name="T19" fmla="*/ 114 h 287"/>
                <a:gd name="T20" fmla="*/ 251 w 365"/>
                <a:gd name="T21" fmla="*/ 90 h 287"/>
                <a:gd name="T22" fmla="*/ 215 w 365"/>
                <a:gd name="T23" fmla="*/ 72 h 287"/>
                <a:gd name="T24" fmla="*/ 183 w 365"/>
                <a:gd name="T25" fmla="*/ 54 h 287"/>
                <a:gd name="T26" fmla="*/ 141 w 365"/>
                <a:gd name="T27" fmla="*/ 36 h 287"/>
                <a:gd name="T28" fmla="*/ 123 w 365"/>
                <a:gd name="T29" fmla="*/ 24 h 287"/>
                <a:gd name="T30" fmla="*/ 115 w 365"/>
                <a:gd name="T31" fmla="*/ 18 h 287"/>
                <a:gd name="T32" fmla="*/ 91 w 365"/>
                <a:gd name="T33" fmla="*/ 18 h 287"/>
                <a:gd name="T34" fmla="*/ 79 w 365"/>
                <a:gd name="T35" fmla="*/ 18 h 287"/>
                <a:gd name="T36" fmla="*/ 56 w 365"/>
                <a:gd name="T37" fmla="*/ 12 h 287"/>
                <a:gd name="T38" fmla="*/ 50 w 365"/>
                <a:gd name="T39" fmla="*/ 12 h 287"/>
                <a:gd name="T40" fmla="*/ 45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rgbClr val="46341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6" name="Freeform 16"/>
            <p:cNvSpPr>
              <a:spLocks noChangeArrowheads="1"/>
            </p:cNvSpPr>
            <p:nvPr/>
          </p:nvSpPr>
          <p:spPr bwMode="auto">
            <a:xfrm>
              <a:off x="1943" y="3829"/>
              <a:ext cx="2029" cy="495"/>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12 h 499"/>
                <a:gd name="T12" fmla="*/ 60 w 2033"/>
                <a:gd name="T13" fmla="*/ 88 h 499"/>
                <a:gd name="T14" fmla="*/ 90 w 2033"/>
                <a:gd name="T15" fmla="*/ 118 h 499"/>
                <a:gd name="T16" fmla="*/ 150 w 2033"/>
                <a:gd name="T17" fmla="*/ 137 h 499"/>
                <a:gd name="T18" fmla="*/ 209 w 2033"/>
                <a:gd name="T19" fmla="*/ 241 h 499"/>
                <a:gd name="T20" fmla="*/ 385 w 2033"/>
                <a:gd name="T21" fmla="*/ 311 h 499"/>
                <a:gd name="T22" fmla="*/ 753 w 2033"/>
                <a:gd name="T23" fmla="*/ 311 h 499"/>
                <a:gd name="T24" fmla="*/ 1969 w 2033"/>
                <a:gd name="T25" fmla="*/ 435 h 499"/>
                <a:gd name="T26" fmla="*/ 1969 w 2033"/>
                <a:gd name="T27" fmla="*/ 435 h 499"/>
                <a:gd name="T28" fmla="*/ 1927 w 2033"/>
                <a:gd name="T29" fmla="*/ 430 h 499"/>
                <a:gd name="T30" fmla="*/ 660 w 2033"/>
                <a:gd name="T31" fmla="*/ 211 h 499"/>
                <a:gd name="T32" fmla="*/ 498 w 2033"/>
                <a:gd name="T33" fmla="*/ 143 h 499"/>
                <a:gd name="T34" fmla="*/ 409 w 2033"/>
                <a:gd name="T35" fmla="*/ 94 h 499"/>
                <a:gd name="T36" fmla="*/ 349 w 2033"/>
                <a:gd name="T37" fmla="*/ 76 h 499"/>
                <a:gd name="T38" fmla="*/ 265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rgbClr val="46341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7" name="Freeform 17"/>
            <p:cNvSpPr>
              <a:spLocks noChangeArrowheads="1"/>
            </p:cNvSpPr>
            <p:nvPr/>
          </p:nvSpPr>
          <p:spPr bwMode="auto">
            <a:xfrm>
              <a:off x="1830" y="3823"/>
              <a:ext cx="67" cy="57"/>
            </a:xfrm>
            <a:custGeom>
              <a:avLst/>
              <a:gdLst>
                <a:gd name="T0" fmla="*/ 0 w 71"/>
                <a:gd name="T1" fmla="*/ 10 h 60"/>
                <a:gd name="T2" fmla="*/ 6 w 71"/>
                <a:gd name="T3" fmla="*/ 10 h 60"/>
                <a:gd name="T4" fmla="*/ 8 w 71"/>
                <a:gd name="T5" fmla="*/ 10 h 60"/>
                <a:gd name="T6" fmla="*/ 6 w 71"/>
                <a:gd name="T7" fmla="*/ 6 h 60"/>
                <a:gd name="T8" fmla="*/ 0 w 71"/>
                <a:gd name="T9" fmla="*/ 0 h 60"/>
                <a:gd name="T10" fmla="*/ 11 w 71"/>
                <a:gd name="T11" fmla="*/ 10 h 60"/>
                <a:gd name="T12" fmla="*/ 22 w 71"/>
                <a:gd name="T13" fmla="*/ 10 h 60"/>
                <a:gd name="T14" fmla="*/ 24 w 71"/>
                <a:gd name="T15" fmla="*/ 14 h 60"/>
                <a:gd name="T16" fmla="*/ 25 w 71"/>
                <a:gd name="T17" fmla="*/ 20 h 60"/>
                <a:gd name="T18" fmla="*/ 28 w 71"/>
                <a:gd name="T19" fmla="*/ 25 h 60"/>
                <a:gd name="T20" fmla="*/ 28 w 71"/>
                <a:gd name="T21" fmla="*/ 27 h 60"/>
                <a:gd name="T22" fmla="*/ 24 w 71"/>
                <a:gd name="T23" fmla="*/ 25 h 60"/>
                <a:gd name="T24" fmla="*/ 20 w 71"/>
                <a:gd name="T25" fmla="*/ 20 h 60"/>
                <a:gd name="T26" fmla="*/ 8 w 71"/>
                <a:gd name="T27" fmla="*/ 14 h 60"/>
                <a:gd name="T28" fmla="*/ 8 w 71"/>
                <a:gd name="T29" fmla="*/ 17 h 60"/>
                <a:gd name="T30" fmla="*/ 8 w 71"/>
                <a:gd name="T31" fmla="*/ 20 h 60"/>
                <a:gd name="T32" fmla="*/ 8 w 71"/>
                <a:gd name="T33" fmla="*/ 23 h 60"/>
                <a:gd name="T34" fmla="*/ 6 w 71"/>
                <a:gd name="T35" fmla="*/ 23 h 60"/>
                <a:gd name="T36" fmla="*/ 6 w 71"/>
                <a:gd name="T37" fmla="*/ 23 h 60"/>
                <a:gd name="T38" fmla="*/ 6 w 71"/>
                <a:gd name="T39" fmla="*/ 17 h 60"/>
                <a:gd name="T40" fmla="*/ 0 w 71"/>
                <a:gd name="T41" fmla="*/ 10 h 60"/>
                <a:gd name="T42" fmla="*/ 0 w 71"/>
                <a:gd name="T43" fmla="*/ 10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rgbClr val="46341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8" name="Freeform 18"/>
            <p:cNvSpPr>
              <a:spLocks noChangeArrowheads="1"/>
            </p:cNvSpPr>
            <p:nvPr/>
          </p:nvSpPr>
          <p:spPr bwMode="auto">
            <a:xfrm>
              <a:off x="855" y="3842"/>
              <a:ext cx="157" cy="160"/>
            </a:xfrm>
            <a:custGeom>
              <a:avLst/>
              <a:gdLst>
                <a:gd name="T0" fmla="*/ 20 w 161"/>
                <a:gd name="T1" fmla="*/ 0 h 162"/>
                <a:gd name="T2" fmla="*/ 32 w 161"/>
                <a:gd name="T3" fmla="*/ 6 h 162"/>
                <a:gd name="T4" fmla="*/ 50 w 161"/>
                <a:gd name="T5" fmla="*/ 6 h 162"/>
                <a:gd name="T6" fmla="*/ 77 w 161"/>
                <a:gd name="T7" fmla="*/ 12 h 162"/>
                <a:gd name="T8" fmla="*/ 64 w 161"/>
                <a:gd name="T9" fmla="*/ 40 h 162"/>
                <a:gd name="T10" fmla="*/ 64 w 161"/>
                <a:gd name="T11" fmla="*/ 44 h 162"/>
                <a:gd name="T12" fmla="*/ 69 w 161"/>
                <a:gd name="T13" fmla="*/ 56 h 162"/>
                <a:gd name="T14" fmla="*/ 73 w 161"/>
                <a:gd name="T15" fmla="*/ 68 h 162"/>
                <a:gd name="T16" fmla="*/ 81 w 161"/>
                <a:gd name="T17" fmla="*/ 80 h 162"/>
                <a:gd name="T18" fmla="*/ 96 w 161"/>
                <a:gd name="T19" fmla="*/ 98 h 162"/>
                <a:gd name="T20" fmla="*/ 103 w 161"/>
                <a:gd name="T21" fmla="*/ 113 h 162"/>
                <a:gd name="T22" fmla="*/ 107 w 161"/>
                <a:gd name="T23" fmla="*/ 124 h 162"/>
                <a:gd name="T24" fmla="*/ 107 w 161"/>
                <a:gd name="T25" fmla="*/ 130 h 162"/>
                <a:gd name="T26" fmla="*/ 64 w 161"/>
                <a:gd name="T27" fmla="*/ 86 h 162"/>
                <a:gd name="T28" fmla="*/ 20 w 161"/>
                <a:gd name="T29" fmla="*/ 40 h 162"/>
                <a:gd name="T30" fmla="*/ 0 w 161"/>
                <a:gd name="T31" fmla="*/ 0 h 162"/>
                <a:gd name="T32" fmla="*/ 20 w 161"/>
                <a:gd name="T33" fmla="*/ 0 h 162"/>
                <a:gd name="T34" fmla="*/ 2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rgbClr val="46341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39" name="Freeform 19"/>
            <p:cNvSpPr>
              <a:spLocks noChangeArrowheads="1"/>
            </p:cNvSpPr>
            <p:nvPr/>
          </p:nvSpPr>
          <p:spPr bwMode="auto">
            <a:xfrm>
              <a:off x="706" y="3854"/>
              <a:ext cx="55" cy="57"/>
            </a:xfrm>
            <a:custGeom>
              <a:avLst/>
              <a:gdLst>
                <a:gd name="T0" fmla="*/ 20 w 59"/>
                <a:gd name="T1" fmla="*/ 6 h 60"/>
                <a:gd name="T2" fmla="*/ 14 w 59"/>
                <a:gd name="T3" fmla="*/ 14 h 60"/>
                <a:gd name="T4" fmla="*/ 14 w 59"/>
                <a:gd name="T5" fmla="*/ 17 h 60"/>
                <a:gd name="T6" fmla="*/ 16 w 59"/>
                <a:gd name="T7" fmla="*/ 20 h 60"/>
                <a:gd name="T8" fmla="*/ 18 w 59"/>
                <a:gd name="T9" fmla="*/ 25 h 60"/>
                <a:gd name="T10" fmla="*/ 18 w 59"/>
                <a:gd name="T11" fmla="*/ 27 h 60"/>
                <a:gd name="T12" fmla="*/ 16 w 59"/>
                <a:gd name="T13" fmla="*/ 25 h 60"/>
                <a:gd name="T14" fmla="*/ 12 w 59"/>
                <a:gd name="T15" fmla="*/ 23 h 60"/>
                <a:gd name="T16" fmla="*/ 7 w 59"/>
                <a:gd name="T17" fmla="*/ 17 h 60"/>
                <a:gd name="T18" fmla="*/ 7 w 59"/>
                <a:gd name="T19" fmla="*/ 14 h 60"/>
                <a:gd name="T20" fmla="*/ 0 w 59"/>
                <a:gd name="T21" fmla="*/ 0 h 60"/>
                <a:gd name="T22" fmla="*/ 20 w 59"/>
                <a:gd name="T23" fmla="*/ 6 h 60"/>
                <a:gd name="T24" fmla="*/ 20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rgbClr val="46341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040" name="Freeform 20"/>
            <p:cNvSpPr>
              <a:spLocks noChangeArrowheads="1"/>
            </p:cNvSpPr>
            <p:nvPr/>
          </p:nvSpPr>
          <p:spPr bwMode="auto">
            <a:xfrm>
              <a:off x="395" y="3811"/>
              <a:ext cx="241" cy="203"/>
            </a:xfrm>
            <a:custGeom>
              <a:avLst/>
              <a:gdLst>
                <a:gd name="T0" fmla="*/ 180 w 245"/>
                <a:gd name="T1" fmla="*/ 36 h 204"/>
                <a:gd name="T2" fmla="*/ 189 w 245"/>
                <a:gd name="T3" fmla="*/ 42 h 204"/>
                <a:gd name="T4" fmla="*/ 161 w 245"/>
                <a:gd name="T5" fmla="*/ 84 h 204"/>
                <a:gd name="T6" fmla="*/ 111 w 245"/>
                <a:gd name="T7" fmla="*/ 116 h 204"/>
                <a:gd name="T8" fmla="*/ 130 w 245"/>
                <a:gd name="T9" fmla="*/ 140 h 204"/>
                <a:gd name="T10" fmla="*/ 138 w 245"/>
                <a:gd name="T11" fmla="*/ 188 h 204"/>
                <a:gd name="T12" fmla="*/ 61 w 245"/>
                <a:gd name="T13" fmla="*/ 116 h 204"/>
                <a:gd name="T14" fmla="*/ 31 w 245"/>
                <a:gd name="T15" fmla="*/ 84 h 204"/>
                <a:gd name="T16" fmla="*/ 73 w 245"/>
                <a:gd name="T17" fmla="*/ 66 h 204"/>
                <a:gd name="T18" fmla="*/ 43 w 245"/>
                <a:gd name="T19" fmla="*/ 36 h 204"/>
                <a:gd name="T20" fmla="*/ 0 w 245"/>
                <a:gd name="T21" fmla="*/ 12 h 204"/>
                <a:gd name="T22" fmla="*/ 0 w 245"/>
                <a:gd name="T23" fmla="*/ 0 h 204"/>
                <a:gd name="T24" fmla="*/ 6 w 245"/>
                <a:gd name="T25" fmla="*/ 0 h 204"/>
                <a:gd name="T26" fmla="*/ 12 w 245"/>
                <a:gd name="T27" fmla="*/ 0 h 204"/>
                <a:gd name="T28" fmla="*/ 31 w 245"/>
                <a:gd name="T29" fmla="*/ 6 h 204"/>
                <a:gd name="T30" fmla="*/ 61 w 245"/>
                <a:gd name="T31" fmla="*/ 6 h 204"/>
                <a:gd name="T32" fmla="*/ 67 w 245"/>
                <a:gd name="T33" fmla="*/ 6 h 204"/>
                <a:gd name="T34" fmla="*/ 73 w 245"/>
                <a:gd name="T35" fmla="*/ 6 h 204"/>
                <a:gd name="T36" fmla="*/ 80 w 245"/>
                <a:gd name="T37" fmla="*/ 12 h 204"/>
                <a:gd name="T38" fmla="*/ 93 w 245"/>
                <a:gd name="T39" fmla="*/ 12 h 204"/>
                <a:gd name="T40" fmla="*/ 111 w 245"/>
                <a:gd name="T41" fmla="*/ 18 h 204"/>
                <a:gd name="T42" fmla="*/ 117 w 245"/>
                <a:gd name="T43" fmla="*/ 18 h 204"/>
                <a:gd name="T44" fmla="*/ 117 w 245"/>
                <a:gd name="T45" fmla="*/ 18 h 204"/>
                <a:gd name="T46" fmla="*/ 155 w 245"/>
                <a:gd name="T47" fmla="*/ 24 h 204"/>
                <a:gd name="T48" fmla="*/ 180 w 245"/>
                <a:gd name="T49" fmla="*/ 36 h 204"/>
                <a:gd name="T50" fmla="*/ 180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rgbClr val="463416"/>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1045" name="Rectangle 21"/>
          <p:cNvSpPr>
            <a:spLocks noGrp="1" noChangeArrowheads="1"/>
          </p:cNvSpPr>
          <p:nvPr>
            <p:ph type="title"/>
          </p:nvPr>
        </p:nvSpPr>
        <p:spPr bwMode="auto">
          <a:xfrm>
            <a:off x="457200" y="228600"/>
            <a:ext cx="8218488" cy="1135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31" name="Rectangle 22"/>
          <p:cNvSpPr>
            <a:spLocks noGrp="1" noChangeArrowheads="1"/>
          </p:cNvSpPr>
          <p:nvPr>
            <p:ph type="body" idx="1"/>
          </p:nvPr>
        </p:nvSpPr>
        <p:spPr bwMode="auto">
          <a:xfrm>
            <a:off x="457200" y="1600200"/>
            <a:ext cx="8218488" cy="448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47" name="Rectangle 23"/>
          <p:cNvSpPr>
            <a:spLocks noGrp="1" noChangeArrowheads="1"/>
          </p:cNvSpPr>
          <p:nvPr>
            <p:ph type="dt"/>
          </p:nvPr>
        </p:nvSpPr>
        <p:spPr bwMode="auto">
          <a:xfrm>
            <a:off x="457200" y="6248400"/>
            <a:ext cx="2122488" cy="446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MS Gothic" charset="-128"/>
              </a:defRPr>
            </a:lvl1pPr>
          </a:lstStyle>
          <a:p>
            <a:pPr>
              <a:defRPr/>
            </a:pPr>
            <a:endParaRPr lang="en-GB"/>
          </a:p>
        </p:txBody>
      </p:sp>
      <p:sp>
        <p:nvSpPr>
          <p:cNvPr id="1048" name="Rectangle 24"/>
          <p:cNvSpPr>
            <a:spLocks noGrp="1" noChangeArrowheads="1"/>
          </p:cNvSpPr>
          <p:nvPr>
            <p:ph type="ftr"/>
          </p:nvPr>
        </p:nvSpPr>
        <p:spPr bwMode="auto">
          <a:xfrm>
            <a:off x="3124200" y="6248400"/>
            <a:ext cx="2884488" cy="446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MS Gothic" charset="-128"/>
              </a:defRPr>
            </a:lvl1pPr>
          </a:lstStyle>
          <a:p>
            <a:pPr>
              <a:defRPr/>
            </a:pPr>
            <a:endParaRPr lang="en-GB"/>
          </a:p>
        </p:txBody>
      </p:sp>
      <p:sp>
        <p:nvSpPr>
          <p:cNvPr id="1049" name="Rectangle 25"/>
          <p:cNvSpPr>
            <a:spLocks noGrp="1" noChangeArrowheads="1"/>
          </p:cNvSpPr>
          <p:nvPr>
            <p:ph type="sldNum"/>
          </p:nvPr>
        </p:nvSpPr>
        <p:spPr bwMode="auto">
          <a:xfrm>
            <a:off x="6553200" y="6248400"/>
            <a:ext cx="2122488" cy="446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defRPr>
            </a:lvl1pPr>
          </a:lstStyle>
          <a:p>
            <a:fld id="{8B347092-F46D-46EC-97DC-825416A2467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079" r:id="rId1"/>
    <p:sldLayoutId id="2147484080" r:id="rId2"/>
    <p:sldLayoutId id="2147484081" r:id="rId3"/>
    <p:sldLayoutId id="2147484082" r:id="rId4"/>
    <p:sldLayoutId id="2147484083" r:id="rId5"/>
    <p:sldLayoutId id="2147484084" r:id="rId6"/>
    <p:sldLayoutId id="2147484085" r:id="rId7"/>
    <p:sldLayoutId id="2147484086" r:id="rId8"/>
    <p:sldLayoutId id="2147484087" r:id="rId9"/>
    <p:sldLayoutId id="2147484088" r:id="rId10"/>
    <p:sldLayoutId id="2147484089" r:id="rId11"/>
    <p:sldLayoutId id="2147484101" r:id="rId12"/>
  </p:sldLayoutIdLst>
  <p:txStyles>
    <p:titleStyle>
      <a:lvl1pPr algn="ctr"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sz="4400">
          <a:solidFill>
            <a:srgbClr val="E3E3FF"/>
          </a:solidFill>
          <a:effectLst>
            <a:outerShdw blurRad="38100" dist="38100" dir="2700000" algn="tl">
              <a:srgbClr val="000000"/>
            </a:outerShdw>
          </a:effectLst>
          <a:latin typeface="+mj-lt"/>
          <a:ea typeface="+mj-ea"/>
          <a:cs typeface="+mj-cs"/>
        </a:defRPr>
      </a:lvl1pPr>
      <a:lvl2pPr algn="ctr"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sz="4400">
          <a:solidFill>
            <a:srgbClr val="E3E3FF"/>
          </a:solidFill>
          <a:effectLst>
            <a:outerShdw blurRad="38100" dist="38100" dir="2700000" algn="tl">
              <a:srgbClr val="000000"/>
            </a:outerShdw>
          </a:effectLst>
          <a:latin typeface="Arial" charset="0"/>
          <a:ea typeface="MS Gothic" charset="-128"/>
        </a:defRPr>
      </a:lvl2pPr>
      <a:lvl3pPr algn="ctr"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sz="4400">
          <a:solidFill>
            <a:srgbClr val="E3E3FF"/>
          </a:solidFill>
          <a:effectLst>
            <a:outerShdw blurRad="38100" dist="38100" dir="2700000" algn="tl">
              <a:srgbClr val="000000"/>
            </a:outerShdw>
          </a:effectLst>
          <a:latin typeface="Arial" charset="0"/>
          <a:ea typeface="MS Gothic" charset="-128"/>
        </a:defRPr>
      </a:lvl3pPr>
      <a:lvl4pPr algn="ctr"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sz="4400">
          <a:solidFill>
            <a:srgbClr val="E3E3FF"/>
          </a:solidFill>
          <a:effectLst>
            <a:outerShdw blurRad="38100" dist="38100" dir="2700000" algn="tl">
              <a:srgbClr val="000000"/>
            </a:outerShdw>
          </a:effectLst>
          <a:latin typeface="Arial" charset="0"/>
          <a:ea typeface="MS Gothic" charset="-128"/>
        </a:defRPr>
      </a:lvl4pPr>
      <a:lvl5pPr algn="ctr"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sz="4400">
          <a:solidFill>
            <a:srgbClr val="E3E3FF"/>
          </a:solidFill>
          <a:effectLst>
            <a:outerShdw blurRad="38100" dist="38100" dir="2700000" algn="tl">
              <a:srgbClr val="000000"/>
            </a:outerShdw>
          </a:effectLst>
          <a:latin typeface="Arial" charset="0"/>
          <a:ea typeface="MS Gothic" charset="-128"/>
        </a:defRPr>
      </a:lvl5pPr>
      <a:lvl6pPr marL="2514600" indent="-228600" algn="ctr" defTabSz="457200" rtl="0" fontAlgn="base">
        <a:lnSpc>
          <a:spcPct val="81000"/>
        </a:lnSpc>
        <a:spcBef>
          <a:spcPct val="0"/>
        </a:spcBef>
        <a:spcAft>
          <a:spcPct val="0"/>
        </a:spcAft>
        <a:buClr>
          <a:srgbClr val="000000"/>
        </a:buClr>
        <a:buSzPct val="100000"/>
        <a:buFont typeface="Times New Roman" pitchFamily="16" charset="0"/>
        <a:defRPr sz="4400">
          <a:solidFill>
            <a:srgbClr val="E3E3FF"/>
          </a:solidFill>
          <a:effectLst>
            <a:outerShdw blurRad="38100" dist="38100" dir="2700000" algn="tl">
              <a:srgbClr val="000000"/>
            </a:outerShdw>
          </a:effectLst>
          <a:latin typeface="Arial" charset="0"/>
          <a:ea typeface="MS Gothic" charset="-128"/>
        </a:defRPr>
      </a:lvl6pPr>
      <a:lvl7pPr marL="2971800" indent="-228600" algn="ctr" defTabSz="457200" rtl="0" fontAlgn="base">
        <a:lnSpc>
          <a:spcPct val="81000"/>
        </a:lnSpc>
        <a:spcBef>
          <a:spcPct val="0"/>
        </a:spcBef>
        <a:spcAft>
          <a:spcPct val="0"/>
        </a:spcAft>
        <a:buClr>
          <a:srgbClr val="000000"/>
        </a:buClr>
        <a:buSzPct val="100000"/>
        <a:buFont typeface="Times New Roman" pitchFamily="16" charset="0"/>
        <a:defRPr sz="4400">
          <a:solidFill>
            <a:srgbClr val="E3E3FF"/>
          </a:solidFill>
          <a:effectLst>
            <a:outerShdw blurRad="38100" dist="38100" dir="2700000" algn="tl">
              <a:srgbClr val="000000"/>
            </a:outerShdw>
          </a:effectLst>
          <a:latin typeface="Arial" charset="0"/>
          <a:ea typeface="MS Gothic" charset="-128"/>
        </a:defRPr>
      </a:lvl7pPr>
      <a:lvl8pPr marL="3429000" indent="-228600" algn="ctr" defTabSz="457200" rtl="0" fontAlgn="base">
        <a:lnSpc>
          <a:spcPct val="81000"/>
        </a:lnSpc>
        <a:spcBef>
          <a:spcPct val="0"/>
        </a:spcBef>
        <a:spcAft>
          <a:spcPct val="0"/>
        </a:spcAft>
        <a:buClr>
          <a:srgbClr val="000000"/>
        </a:buClr>
        <a:buSzPct val="100000"/>
        <a:buFont typeface="Times New Roman" pitchFamily="16" charset="0"/>
        <a:defRPr sz="4400">
          <a:solidFill>
            <a:srgbClr val="E3E3FF"/>
          </a:solidFill>
          <a:effectLst>
            <a:outerShdw blurRad="38100" dist="38100" dir="2700000" algn="tl">
              <a:srgbClr val="000000"/>
            </a:outerShdw>
          </a:effectLst>
          <a:latin typeface="Arial" charset="0"/>
          <a:ea typeface="MS Gothic" charset="-128"/>
        </a:defRPr>
      </a:lvl8pPr>
      <a:lvl9pPr marL="3886200" indent="-228600" algn="ctr" defTabSz="457200" rtl="0" fontAlgn="base">
        <a:lnSpc>
          <a:spcPct val="81000"/>
        </a:lnSpc>
        <a:spcBef>
          <a:spcPct val="0"/>
        </a:spcBef>
        <a:spcAft>
          <a:spcPct val="0"/>
        </a:spcAft>
        <a:buClr>
          <a:srgbClr val="000000"/>
        </a:buClr>
        <a:buSzPct val="100000"/>
        <a:buFont typeface="Times New Roman" pitchFamily="16" charset="0"/>
        <a:defRPr sz="4400">
          <a:solidFill>
            <a:srgbClr val="E3E3FF"/>
          </a:solidFill>
          <a:effectLst>
            <a:outerShdw blurRad="38100" dist="38100" dir="2700000" algn="tl">
              <a:srgbClr val="000000"/>
            </a:outerShdw>
          </a:effectLst>
          <a:latin typeface="Arial" charset="0"/>
          <a:ea typeface="MS Gothic" charset="-128"/>
        </a:defRPr>
      </a:lvl9pPr>
    </p:titleStyle>
    <p:bodyStyle>
      <a:lvl1pPr marL="342900" indent="-342900" algn="l" defTabSz="457200" rtl="0" eaLnBrk="0" fontAlgn="base" hangingPunct="0">
        <a:lnSpc>
          <a:spcPct val="81000"/>
        </a:lnSpc>
        <a:spcBef>
          <a:spcPts val="800"/>
        </a:spcBef>
        <a:spcAft>
          <a:spcPct val="0"/>
        </a:spcAft>
        <a:buClr>
          <a:srgbClr val="000000"/>
        </a:buClr>
        <a:buSzPct val="100000"/>
        <a:buFont typeface="Times New Roman" panose="02020603050405020304" pitchFamily="18" charset="0"/>
        <a:defRPr sz="3200">
          <a:solidFill>
            <a:srgbClr val="FFFFFF"/>
          </a:solidFill>
          <a:latin typeface="+mn-lt"/>
          <a:ea typeface="+mn-ea"/>
          <a:cs typeface="+mn-cs"/>
        </a:defRPr>
      </a:lvl1pPr>
      <a:lvl2pPr marL="742950" indent="-285750" algn="l" defTabSz="457200" rtl="0" eaLnBrk="0" fontAlgn="base" hangingPunct="0">
        <a:lnSpc>
          <a:spcPct val="81000"/>
        </a:lnSpc>
        <a:spcBef>
          <a:spcPts val="700"/>
        </a:spcBef>
        <a:spcAft>
          <a:spcPct val="0"/>
        </a:spcAft>
        <a:buClr>
          <a:srgbClr val="000000"/>
        </a:buClr>
        <a:buSzPct val="100000"/>
        <a:buFont typeface="Times New Roman" panose="02020603050405020304" pitchFamily="18" charset="0"/>
        <a:defRPr sz="2800">
          <a:solidFill>
            <a:srgbClr val="FFFFFF"/>
          </a:solidFill>
          <a:latin typeface="+mn-lt"/>
          <a:ea typeface="+mn-ea"/>
        </a:defRPr>
      </a:lvl2pPr>
      <a:lvl3pPr marL="1143000" indent="-228600" algn="l" defTabSz="457200" rtl="0" eaLnBrk="0" fontAlgn="base" hangingPunct="0">
        <a:lnSpc>
          <a:spcPct val="81000"/>
        </a:lnSpc>
        <a:spcBef>
          <a:spcPts val="600"/>
        </a:spcBef>
        <a:spcAft>
          <a:spcPct val="0"/>
        </a:spcAft>
        <a:buClr>
          <a:srgbClr val="000000"/>
        </a:buClr>
        <a:buSzPct val="100000"/>
        <a:buFont typeface="Times New Roman" panose="02020603050405020304" pitchFamily="18" charset="0"/>
        <a:defRPr sz="2400">
          <a:solidFill>
            <a:srgbClr val="FFFFFF"/>
          </a:solidFill>
          <a:latin typeface="+mn-lt"/>
          <a:ea typeface="+mn-ea"/>
        </a:defRPr>
      </a:lvl3pPr>
      <a:lvl4pPr marL="1600200" indent="-228600" algn="l" defTabSz="457200" rtl="0" eaLnBrk="0" fontAlgn="base" hangingPunct="0">
        <a:lnSpc>
          <a:spcPct val="81000"/>
        </a:lnSpc>
        <a:spcBef>
          <a:spcPts val="500"/>
        </a:spcBef>
        <a:spcAft>
          <a:spcPct val="0"/>
        </a:spcAft>
        <a:buClr>
          <a:srgbClr val="000000"/>
        </a:buClr>
        <a:buSzPct val="100000"/>
        <a:buFont typeface="Times New Roman" panose="02020603050405020304" pitchFamily="18" charset="0"/>
        <a:defRPr sz="2000">
          <a:solidFill>
            <a:srgbClr val="FFFFFF"/>
          </a:solidFill>
          <a:latin typeface="+mn-lt"/>
          <a:ea typeface="+mn-ea"/>
        </a:defRPr>
      </a:lvl4pPr>
      <a:lvl5pPr marL="2057400" indent="-228600" algn="l" defTabSz="457200" rtl="0" eaLnBrk="0" fontAlgn="base" hangingPunct="0">
        <a:lnSpc>
          <a:spcPct val="81000"/>
        </a:lnSpc>
        <a:spcBef>
          <a:spcPts val="500"/>
        </a:spcBef>
        <a:spcAft>
          <a:spcPct val="0"/>
        </a:spcAft>
        <a:buClr>
          <a:srgbClr val="000000"/>
        </a:buClr>
        <a:buSzPct val="100000"/>
        <a:buFont typeface="Times New Roman" panose="02020603050405020304" pitchFamily="18" charset="0"/>
        <a:defRPr sz="2000">
          <a:solidFill>
            <a:srgbClr val="FFFFFF"/>
          </a:solidFill>
          <a:latin typeface="+mn-lt"/>
          <a:ea typeface="+mn-ea"/>
        </a:defRPr>
      </a:lvl5pPr>
      <a:lvl6pPr marL="2514600" indent="-228600" algn="l" defTabSz="457200" rtl="0" fontAlgn="base">
        <a:lnSpc>
          <a:spcPct val="81000"/>
        </a:lnSpc>
        <a:spcBef>
          <a:spcPts val="500"/>
        </a:spcBef>
        <a:spcAft>
          <a:spcPct val="0"/>
        </a:spcAft>
        <a:buClr>
          <a:srgbClr val="000000"/>
        </a:buClr>
        <a:buSzPct val="100000"/>
        <a:buFont typeface="Times New Roman" pitchFamily="16" charset="0"/>
        <a:defRPr sz="2000">
          <a:solidFill>
            <a:srgbClr val="FFFFFF"/>
          </a:solidFill>
          <a:latin typeface="+mn-lt"/>
          <a:ea typeface="+mn-ea"/>
        </a:defRPr>
      </a:lvl6pPr>
      <a:lvl7pPr marL="2971800" indent="-228600" algn="l" defTabSz="457200" rtl="0" fontAlgn="base">
        <a:lnSpc>
          <a:spcPct val="81000"/>
        </a:lnSpc>
        <a:spcBef>
          <a:spcPts val="500"/>
        </a:spcBef>
        <a:spcAft>
          <a:spcPct val="0"/>
        </a:spcAft>
        <a:buClr>
          <a:srgbClr val="000000"/>
        </a:buClr>
        <a:buSzPct val="100000"/>
        <a:buFont typeface="Times New Roman" pitchFamily="16" charset="0"/>
        <a:defRPr sz="2000">
          <a:solidFill>
            <a:srgbClr val="FFFFFF"/>
          </a:solidFill>
          <a:latin typeface="+mn-lt"/>
          <a:ea typeface="+mn-ea"/>
        </a:defRPr>
      </a:lvl7pPr>
      <a:lvl8pPr marL="3429000" indent="-228600" algn="l" defTabSz="457200" rtl="0" fontAlgn="base">
        <a:lnSpc>
          <a:spcPct val="81000"/>
        </a:lnSpc>
        <a:spcBef>
          <a:spcPts val="500"/>
        </a:spcBef>
        <a:spcAft>
          <a:spcPct val="0"/>
        </a:spcAft>
        <a:buClr>
          <a:srgbClr val="000000"/>
        </a:buClr>
        <a:buSzPct val="100000"/>
        <a:buFont typeface="Times New Roman" pitchFamily="16" charset="0"/>
        <a:defRPr sz="2000">
          <a:solidFill>
            <a:srgbClr val="FFFFFF"/>
          </a:solidFill>
          <a:latin typeface="+mn-lt"/>
          <a:ea typeface="+mn-ea"/>
        </a:defRPr>
      </a:lvl8pPr>
      <a:lvl9pPr marL="3886200" indent="-228600" algn="l" defTabSz="457200" rtl="0" fontAlgn="base">
        <a:lnSpc>
          <a:spcPct val="81000"/>
        </a:lnSpc>
        <a:spcBef>
          <a:spcPts val="500"/>
        </a:spcBef>
        <a:spcAft>
          <a:spcPct val="0"/>
        </a:spcAft>
        <a:buClr>
          <a:srgbClr val="000000"/>
        </a:buClr>
        <a:buSzPct val="100000"/>
        <a:buFont typeface="Times New Roman" pitchFamily="16" charset="0"/>
        <a:defRPr sz="2000">
          <a:solidFill>
            <a:srgbClr val="FFFFFF"/>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746"/>
            </a:gs>
            <a:gs pos="100000">
              <a:srgbClr val="003399"/>
            </a:gs>
          </a:gsLst>
          <a:lin ang="5400000" scaled="1"/>
        </a:gradFill>
        <a:effectLst/>
      </p:bgPr>
    </p:bg>
    <p:spTree>
      <p:nvGrpSpPr>
        <p:cNvPr id="1" name=""/>
        <p:cNvGrpSpPr/>
        <p:nvPr/>
      </p:nvGrpSpPr>
      <p:grpSpPr>
        <a:xfrm>
          <a:off x="0" y="0"/>
          <a:ext cx="0" cy="0"/>
          <a:chOff x="0" y="0"/>
          <a:chExt cx="0" cy="0"/>
        </a:xfrm>
      </p:grpSpPr>
      <p:grpSp>
        <p:nvGrpSpPr>
          <p:cNvPr id="2050" name="Group 1"/>
          <p:cNvGrpSpPr>
            <a:grpSpLocks/>
          </p:cNvGrpSpPr>
          <p:nvPr/>
        </p:nvGrpSpPr>
        <p:grpSpPr bwMode="auto">
          <a:xfrm>
            <a:off x="0" y="0"/>
            <a:ext cx="9137650" cy="6851650"/>
            <a:chOff x="0" y="0"/>
            <a:chExt cx="5756" cy="4316"/>
          </a:xfrm>
        </p:grpSpPr>
        <p:sp>
          <p:nvSpPr>
            <p:cNvPr id="2073" name="Freeform 2"/>
            <p:cNvSpPr>
              <a:spLocks noChangeArrowheads="1"/>
            </p:cNvSpPr>
            <p:nvPr/>
          </p:nvSpPr>
          <p:spPr bwMode="auto">
            <a:xfrm>
              <a:off x="0" y="3072"/>
              <a:ext cx="5756" cy="1244"/>
            </a:xfrm>
            <a:custGeom>
              <a:avLst/>
              <a:gdLst>
                <a:gd name="T0" fmla="*/ 2758 w 6027"/>
                <a:gd name="T1" fmla="*/ 1 h 2296"/>
                <a:gd name="T2" fmla="*/ 0 w 6027"/>
                <a:gd name="T3" fmla="*/ 1 h 2296"/>
                <a:gd name="T4" fmla="*/ 0 w 6027"/>
                <a:gd name="T5" fmla="*/ 0 h 2296"/>
                <a:gd name="T6" fmla="*/ 2758 w 6027"/>
                <a:gd name="T7" fmla="*/ 0 h 2296"/>
                <a:gd name="T8" fmla="*/ 2758 w 6027"/>
                <a:gd name="T9" fmla="*/ 1 h 2296"/>
                <a:gd name="T10" fmla="*/ 2758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rgbClr val="003399"/>
                </a:gs>
                <a:gs pos="100000">
                  <a:srgbClr val="33CCCC"/>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74" name="Freeform 3"/>
            <p:cNvSpPr>
              <a:spLocks noChangeArrowheads="1"/>
            </p:cNvSpPr>
            <p:nvPr/>
          </p:nvSpPr>
          <p:spPr bwMode="auto">
            <a:xfrm>
              <a:off x="0" y="0"/>
              <a:ext cx="5756" cy="3068"/>
            </a:xfrm>
            <a:custGeom>
              <a:avLst/>
              <a:gdLst>
                <a:gd name="T0" fmla="*/ 2758 w 6027"/>
                <a:gd name="T1" fmla="*/ 317001 h 2296"/>
                <a:gd name="T2" fmla="*/ 0 w 6027"/>
                <a:gd name="T3" fmla="*/ 317001 h 2296"/>
                <a:gd name="T4" fmla="*/ 0 w 6027"/>
                <a:gd name="T5" fmla="*/ 0 h 2296"/>
                <a:gd name="T6" fmla="*/ 2758 w 6027"/>
                <a:gd name="T7" fmla="*/ 0 h 2296"/>
                <a:gd name="T8" fmla="*/ 2758 w 6027"/>
                <a:gd name="T9" fmla="*/ 317001 h 2296"/>
                <a:gd name="T10" fmla="*/ 2758 w 6027"/>
                <a:gd name="T11" fmla="*/ 31700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rgbClr val="001746"/>
                </a:gs>
                <a:gs pos="100000">
                  <a:srgbClr val="003399"/>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051" name="Freeform 4"/>
          <p:cNvSpPr>
            <a:spLocks noChangeArrowheads="1"/>
          </p:cNvSpPr>
          <p:nvPr/>
        </p:nvSpPr>
        <p:spPr bwMode="auto">
          <a:xfrm>
            <a:off x="6248400" y="626268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rgbClr val="00FFCC"/>
              </a:gs>
              <a:gs pos="100000">
                <a:srgbClr val="003399"/>
              </a:gs>
            </a:gsLst>
            <a:lin ang="81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2052" name="Group 5"/>
          <p:cNvGrpSpPr>
            <a:grpSpLocks/>
          </p:cNvGrpSpPr>
          <p:nvPr/>
        </p:nvGrpSpPr>
        <p:grpSpPr bwMode="auto">
          <a:xfrm>
            <a:off x="0" y="6019800"/>
            <a:ext cx="7842250" cy="850900"/>
            <a:chOff x="0" y="3792"/>
            <a:chExt cx="4940" cy="536"/>
          </a:xfrm>
        </p:grpSpPr>
        <p:sp>
          <p:nvSpPr>
            <p:cNvPr id="2065" name="Freeform 6"/>
            <p:cNvSpPr>
              <a:spLocks noChangeArrowheads="1"/>
            </p:cNvSpPr>
            <p:nvPr/>
          </p:nvSpPr>
          <p:spPr bwMode="auto">
            <a:xfrm>
              <a:off x="1488" y="3792"/>
              <a:ext cx="3236" cy="532"/>
            </a:xfrm>
            <a:custGeom>
              <a:avLst/>
              <a:gdLst>
                <a:gd name="T0" fmla="*/ 3064 w 3240"/>
                <a:gd name="T1" fmla="*/ 418 h 536"/>
                <a:gd name="T2" fmla="*/ 2927 w 3240"/>
                <a:gd name="T3" fmla="*/ 344 h 536"/>
                <a:gd name="T4" fmla="*/ 2843 w 3240"/>
                <a:gd name="T5" fmla="*/ 327 h 536"/>
                <a:gd name="T6" fmla="*/ 2627 w 3240"/>
                <a:gd name="T7" fmla="*/ 197 h 536"/>
                <a:gd name="T8" fmla="*/ 2502 w 3240"/>
                <a:gd name="T9" fmla="*/ 67 h 536"/>
                <a:gd name="T10" fmla="*/ 2406 w 3240"/>
                <a:gd name="T11" fmla="*/ 7 h 536"/>
                <a:gd name="T12" fmla="*/ 2352 w 3240"/>
                <a:gd name="T13" fmla="*/ 47 h 536"/>
                <a:gd name="T14" fmla="*/ 2238 w 3240"/>
                <a:gd name="T15" fmla="*/ 67 h 536"/>
                <a:gd name="T16" fmla="*/ 2083 w 3240"/>
                <a:gd name="T17" fmla="*/ 67 h 536"/>
                <a:gd name="T18" fmla="*/ 2003 w 3240"/>
                <a:gd name="T19" fmla="*/ 111 h 536"/>
                <a:gd name="T20" fmla="*/ 1741 w 3240"/>
                <a:gd name="T21" fmla="*/ 194 h 536"/>
                <a:gd name="T22" fmla="*/ 1568 w 3240"/>
                <a:gd name="T23" fmla="*/ 164 h 536"/>
                <a:gd name="T24" fmla="*/ 1526 w 3240"/>
                <a:gd name="T25" fmla="*/ 84 h 536"/>
                <a:gd name="T26" fmla="*/ 1508 w 3240"/>
                <a:gd name="T27" fmla="*/ 70 h 536"/>
                <a:gd name="T28" fmla="*/ 1412 w 3240"/>
                <a:gd name="T29" fmla="*/ 60 h 536"/>
                <a:gd name="T30" fmla="*/ 1341 w 3240"/>
                <a:gd name="T31" fmla="*/ 67 h 536"/>
                <a:gd name="T32" fmla="*/ 1275 w 3240"/>
                <a:gd name="T33" fmla="*/ 70 h 536"/>
                <a:gd name="T34" fmla="*/ 1212 w 3240"/>
                <a:gd name="T35" fmla="*/ 13 h 536"/>
                <a:gd name="T36" fmla="*/ 1203 w 3240"/>
                <a:gd name="T37" fmla="*/ 0 h 536"/>
                <a:gd name="T38" fmla="*/ 1172 w 3240"/>
                <a:gd name="T39" fmla="*/ 0 h 536"/>
                <a:gd name="T40" fmla="*/ 1089 w 3240"/>
                <a:gd name="T41" fmla="*/ 34 h 536"/>
                <a:gd name="T42" fmla="*/ 1089 w 3240"/>
                <a:gd name="T43" fmla="*/ 34 h 536"/>
                <a:gd name="T44" fmla="*/ 1077 w 3240"/>
                <a:gd name="T45" fmla="*/ 40 h 536"/>
                <a:gd name="T46" fmla="*/ 1053 w 3240"/>
                <a:gd name="T47" fmla="*/ 54 h 536"/>
                <a:gd name="T48" fmla="*/ 1017 w 3240"/>
                <a:gd name="T49" fmla="*/ 67 h 536"/>
                <a:gd name="T50" fmla="*/ 987 w 3240"/>
                <a:gd name="T51" fmla="*/ 67 h 536"/>
                <a:gd name="T52" fmla="*/ 969 w 3240"/>
                <a:gd name="T53" fmla="*/ 67 h 536"/>
                <a:gd name="T54" fmla="*/ 939 w 3240"/>
                <a:gd name="T55" fmla="*/ 67 h 536"/>
                <a:gd name="T56" fmla="*/ 903 w 3240"/>
                <a:gd name="T57" fmla="*/ 77 h 536"/>
                <a:gd name="T58" fmla="*/ 867 w 3240"/>
                <a:gd name="T59" fmla="*/ 90 h 536"/>
                <a:gd name="T60" fmla="*/ 826 w 3240"/>
                <a:gd name="T61" fmla="*/ 111 h 536"/>
                <a:gd name="T62" fmla="*/ 796 w 3240"/>
                <a:gd name="T63" fmla="*/ 124 h 536"/>
                <a:gd name="T64" fmla="*/ 772 w 3240"/>
                <a:gd name="T65" fmla="*/ 131 h 536"/>
                <a:gd name="T66" fmla="*/ 766 w 3240"/>
                <a:gd name="T67" fmla="*/ 137 h 536"/>
                <a:gd name="T68" fmla="*/ 539 w 3240"/>
                <a:gd name="T69" fmla="*/ 197 h 536"/>
                <a:gd name="T70" fmla="*/ 394 w 3240"/>
                <a:gd name="T71" fmla="*/ 260 h 536"/>
                <a:gd name="T72" fmla="*/ 107 w 3240"/>
                <a:gd name="T73" fmla="*/ 411 h 536"/>
                <a:gd name="T74" fmla="*/ 0 w 3240"/>
                <a:gd name="T75" fmla="*/ 468 h 536"/>
                <a:gd name="T76" fmla="*/ 3172 w 3240"/>
                <a:gd name="T77" fmla="*/ 468 h 536"/>
                <a:gd name="T78" fmla="*/ 3064 w 3240"/>
                <a:gd name="T79" fmla="*/ 418 h 536"/>
                <a:gd name="T80" fmla="*/ 3064 w 3240"/>
                <a:gd name="T81" fmla="*/ 418 h 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rgbClr val="837763"/>
                </a:gs>
                <a:gs pos="100000">
                  <a:srgbClr val="46341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2066" name="Group 7"/>
            <p:cNvGrpSpPr>
              <a:grpSpLocks/>
            </p:cNvGrpSpPr>
            <p:nvPr/>
          </p:nvGrpSpPr>
          <p:grpSpPr bwMode="auto">
            <a:xfrm>
              <a:off x="2486" y="3792"/>
              <a:ext cx="2454" cy="536"/>
              <a:chOff x="2486" y="3792"/>
              <a:chExt cx="2454" cy="536"/>
            </a:xfrm>
          </p:grpSpPr>
          <p:sp>
            <p:nvSpPr>
              <p:cNvPr id="2068" name="Freeform 8"/>
              <p:cNvSpPr>
                <a:spLocks noChangeArrowheads="1"/>
              </p:cNvSpPr>
              <p:nvPr/>
            </p:nvSpPr>
            <p:spPr bwMode="auto">
              <a:xfrm>
                <a:off x="3948" y="3799"/>
                <a:ext cx="992" cy="529"/>
              </a:xfrm>
              <a:custGeom>
                <a:avLst/>
                <a:gdLst>
                  <a:gd name="T0" fmla="*/ 597 w 996"/>
                  <a:gd name="T1" fmla="*/ 325 h 533"/>
                  <a:gd name="T2" fmla="*/ 461 w 996"/>
                  <a:gd name="T3" fmla="*/ 323 h 533"/>
                  <a:gd name="T4" fmla="*/ 263 w 996"/>
                  <a:gd name="T5" fmla="*/ 215 h 533"/>
                  <a:gd name="T6" fmla="*/ 124 w 996"/>
                  <a:gd name="T7" fmla="*/ 66 h 533"/>
                  <a:gd name="T8" fmla="*/ 0 w 996"/>
                  <a:gd name="T9" fmla="*/ 0 h 533"/>
                  <a:gd name="T10" fmla="*/ 22 w 996"/>
                  <a:gd name="T11" fmla="*/ 26 h 533"/>
                  <a:gd name="T12" fmla="*/ 0 w 996"/>
                  <a:gd name="T13" fmla="*/ 65 h 533"/>
                  <a:gd name="T14" fmla="*/ 30 w 996"/>
                  <a:gd name="T15" fmla="*/ 102 h 533"/>
                  <a:gd name="T16" fmla="*/ 75 w 996"/>
                  <a:gd name="T17" fmla="*/ 209 h 533"/>
                  <a:gd name="T18" fmla="*/ 45 w 996"/>
                  <a:gd name="T19" fmla="*/ 371 h 533"/>
                  <a:gd name="T20" fmla="*/ 183 w 996"/>
                  <a:gd name="T21" fmla="*/ 295 h 533"/>
                  <a:gd name="T22" fmla="*/ 578 w 996"/>
                  <a:gd name="T23" fmla="*/ 465 h 533"/>
                  <a:gd name="T24" fmla="*/ 928 w 996"/>
                  <a:gd name="T25" fmla="*/ 462 h 533"/>
                  <a:gd name="T26" fmla="*/ 777 w 996"/>
                  <a:gd name="T27" fmla="*/ 420 h 533"/>
                  <a:gd name="T28" fmla="*/ 597 w 996"/>
                  <a:gd name="T29" fmla="*/ 325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69" name="Freeform 9"/>
              <p:cNvSpPr>
                <a:spLocks noChangeArrowheads="1"/>
              </p:cNvSpPr>
              <p:nvPr/>
            </p:nvSpPr>
            <p:spPr bwMode="auto">
              <a:xfrm>
                <a:off x="2677" y="3792"/>
                <a:ext cx="182" cy="391"/>
              </a:xfrm>
              <a:custGeom>
                <a:avLst/>
                <a:gdLst>
                  <a:gd name="T0" fmla="*/ 23 w 186"/>
                  <a:gd name="T1" fmla="*/ 0 h 353"/>
                  <a:gd name="T2" fmla="*/ 37 w 186"/>
                  <a:gd name="T3" fmla="*/ 102 h 353"/>
                  <a:gd name="T4" fmla="*/ 23 w 186"/>
                  <a:gd name="T5" fmla="*/ 169 h 353"/>
                  <a:gd name="T6" fmla="*/ 18 w 186"/>
                  <a:gd name="T7" fmla="*/ 378 h 353"/>
                  <a:gd name="T8" fmla="*/ 25 w 186"/>
                  <a:gd name="T9" fmla="*/ 652 h 353"/>
                  <a:gd name="T10" fmla="*/ 31 w 186"/>
                  <a:gd name="T11" fmla="*/ 919 h 353"/>
                  <a:gd name="T12" fmla="*/ 0 w 186"/>
                  <a:gd name="T13" fmla="*/ 2008 h 353"/>
                  <a:gd name="T14" fmla="*/ 37 w 186"/>
                  <a:gd name="T15" fmla="*/ 1326 h 353"/>
                  <a:gd name="T16" fmla="*/ 59 w 186"/>
                  <a:gd name="T17" fmla="*/ 1234 h 353"/>
                  <a:gd name="T18" fmla="*/ 88 w 186"/>
                  <a:gd name="T19" fmla="*/ 722 h 353"/>
                  <a:gd name="T20" fmla="*/ 100 w 186"/>
                  <a:gd name="T21" fmla="*/ 682 h 353"/>
                  <a:gd name="T22" fmla="*/ 100 w 186"/>
                  <a:gd name="T23" fmla="*/ 514 h 353"/>
                  <a:gd name="T24" fmla="*/ 129 w 186"/>
                  <a:gd name="T25" fmla="*/ 378 h 353"/>
                  <a:gd name="T26" fmla="*/ 112 w 186"/>
                  <a:gd name="T27" fmla="*/ 341 h 353"/>
                  <a:gd name="T28" fmla="*/ 23 w 186"/>
                  <a:gd name="T29" fmla="*/ 0 h 353"/>
                  <a:gd name="T30" fmla="*/ 23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70" name="Freeform 10"/>
              <p:cNvSpPr>
                <a:spLocks noChangeArrowheads="1"/>
              </p:cNvSpPr>
              <p:nvPr/>
            </p:nvSpPr>
            <p:spPr bwMode="auto">
              <a:xfrm>
                <a:off x="3030" y="3893"/>
                <a:ext cx="374" cy="267"/>
              </a:xfrm>
              <a:custGeom>
                <a:avLst/>
                <a:gdLst>
                  <a:gd name="T0" fmla="*/ 18 w 378"/>
                  <a:gd name="T1" fmla="*/ 0 h 271"/>
                  <a:gd name="T2" fmla="*/ 12 w 378"/>
                  <a:gd name="T3" fmla="*/ 13 h 271"/>
                  <a:gd name="T4" fmla="*/ 0 w 378"/>
                  <a:gd name="T5" fmla="*/ 33 h 271"/>
                  <a:gd name="T6" fmla="*/ 47 w 378"/>
                  <a:gd name="T7" fmla="*/ 94 h 271"/>
                  <a:gd name="T8" fmla="*/ 259 w 378"/>
                  <a:gd name="T9" fmla="*/ 211 h 271"/>
                  <a:gd name="T10" fmla="*/ 239 w 378"/>
                  <a:gd name="T11" fmla="*/ 105 h 271"/>
                  <a:gd name="T12" fmla="*/ 315 w 378"/>
                  <a:gd name="T13" fmla="*/ 59 h 271"/>
                  <a:gd name="T14" fmla="*/ 212 w 378"/>
                  <a:gd name="T15" fmla="*/ 77 h 271"/>
                  <a:gd name="T16" fmla="*/ 73 w 378"/>
                  <a:gd name="T17" fmla="*/ 37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71" name="Freeform 11"/>
              <p:cNvSpPr>
                <a:spLocks noChangeArrowheads="1"/>
              </p:cNvSpPr>
              <p:nvPr/>
            </p:nvSpPr>
            <p:spPr bwMode="auto">
              <a:xfrm>
                <a:off x="3628" y="3866"/>
                <a:ext cx="151" cy="70"/>
              </a:xfrm>
              <a:custGeom>
                <a:avLst/>
                <a:gdLst>
                  <a:gd name="T0" fmla="*/ 74 w 155"/>
                  <a:gd name="T1" fmla="*/ 0 h 66"/>
                  <a:gd name="T2" fmla="*/ 0 w 155"/>
                  <a:gd name="T3" fmla="*/ 0 h 66"/>
                  <a:gd name="T4" fmla="*/ 0 w 155"/>
                  <a:gd name="T5" fmla="*/ 0 h 66"/>
                  <a:gd name="T6" fmla="*/ 6 w 155"/>
                  <a:gd name="T7" fmla="*/ 6 h 66"/>
                  <a:gd name="T8" fmla="*/ 6 w 155"/>
                  <a:gd name="T9" fmla="*/ 46 h 66"/>
                  <a:gd name="T10" fmla="*/ 0 w 155"/>
                  <a:gd name="T11" fmla="*/ 66 h 66"/>
                  <a:gd name="T12" fmla="*/ 51 w 155"/>
                  <a:gd name="T13" fmla="*/ 164 h 66"/>
                  <a:gd name="T14" fmla="*/ 62 w 155"/>
                  <a:gd name="T15" fmla="*/ 116 h 66"/>
                  <a:gd name="T16" fmla="*/ 99 w 155"/>
                  <a:gd name="T17" fmla="*/ 179 h 66"/>
                  <a:gd name="T18" fmla="*/ 82 w 155"/>
                  <a:gd name="T19" fmla="*/ 66 h 66"/>
                  <a:gd name="T20" fmla="*/ 94 w 155"/>
                  <a:gd name="T21" fmla="*/ 0 h 66"/>
                  <a:gd name="T22" fmla="*/ 74 w 155"/>
                  <a:gd name="T23" fmla="*/ 0 h 66"/>
                  <a:gd name="T24" fmla="*/ 7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72" name="Freeform 12"/>
              <p:cNvSpPr>
                <a:spLocks noChangeArrowheads="1"/>
              </p:cNvSpPr>
              <p:nvPr/>
            </p:nvSpPr>
            <p:spPr bwMode="auto">
              <a:xfrm>
                <a:off x="2486" y="3859"/>
                <a:ext cx="38" cy="77"/>
              </a:xfrm>
              <a:custGeom>
                <a:avLst/>
                <a:gdLst>
                  <a:gd name="T0" fmla="*/ 5 w 42"/>
                  <a:gd name="T1" fmla="*/ 116 h 72"/>
                  <a:gd name="T2" fmla="*/ 0 w 42"/>
                  <a:gd name="T3" fmla="*/ 55 h 72"/>
                  <a:gd name="T4" fmla="*/ 5 w 42"/>
                  <a:gd name="T5" fmla="*/ 6 h 72"/>
                  <a:gd name="T6" fmla="*/ 0 w 42"/>
                  <a:gd name="T7" fmla="*/ 6 h 72"/>
                  <a:gd name="T8" fmla="*/ 5 w 42"/>
                  <a:gd name="T9" fmla="*/ 6 h 72"/>
                  <a:gd name="T10" fmla="*/ 5 w 42"/>
                  <a:gd name="T11" fmla="*/ 6 h 72"/>
                  <a:gd name="T12" fmla="*/ 6 w 42"/>
                  <a:gd name="T13" fmla="*/ 6 h 72"/>
                  <a:gd name="T14" fmla="*/ 8 w 42"/>
                  <a:gd name="T15" fmla="*/ 0 h 72"/>
                  <a:gd name="T16" fmla="*/ 5 w 42"/>
                  <a:gd name="T17" fmla="*/ 55 h 72"/>
                  <a:gd name="T18" fmla="*/ 8 w 42"/>
                  <a:gd name="T19" fmla="*/ 152 h 72"/>
                  <a:gd name="T20" fmla="*/ 5 w 42"/>
                  <a:gd name="T21" fmla="*/ 228 h 72"/>
                  <a:gd name="T22" fmla="*/ 5 w 42"/>
                  <a:gd name="T23" fmla="*/ 116 h 72"/>
                  <a:gd name="T24" fmla="*/ 5 w 42"/>
                  <a:gd name="T25" fmla="*/ 116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2067" name="Freeform 13"/>
            <p:cNvSpPr>
              <a:spLocks noChangeArrowheads="1"/>
            </p:cNvSpPr>
            <p:nvPr/>
          </p:nvSpPr>
          <p:spPr bwMode="auto">
            <a:xfrm>
              <a:off x="0" y="3792"/>
              <a:ext cx="3972" cy="531"/>
            </a:xfrm>
            <a:custGeom>
              <a:avLst/>
              <a:gdLst>
                <a:gd name="T0" fmla="*/ 3908 w 3976"/>
                <a:gd name="T1" fmla="*/ 595 h 527"/>
                <a:gd name="T2" fmla="*/ 3902 w 3976"/>
                <a:gd name="T3" fmla="*/ 595 h 527"/>
                <a:gd name="T4" fmla="*/ 3776 w 3976"/>
                <a:gd name="T5" fmla="*/ 577 h 527"/>
                <a:gd name="T6" fmla="*/ 2452 w 3976"/>
                <a:gd name="T7" fmla="*/ 343 h 527"/>
                <a:gd name="T8" fmla="*/ 2005 w 3976"/>
                <a:gd name="T9" fmla="*/ 36 h 527"/>
                <a:gd name="T10" fmla="*/ 1873 w 3976"/>
                <a:gd name="T11" fmla="*/ 24 h 527"/>
                <a:gd name="T12" fmla="*/ 1849 w 3976"/>
                <a:gd name="T13" fmla="*/ 54 h 527"/>
                <a:gd name="T14" fmla="*/ 1825 w 3976"/>
                <a:gd name="T15" fmla="*/ 54 h 527"/>
                <a:gd name="T16" fmla="*/ 1796 w 3976"/>
                <a:gd name="T17" fmla="*/ 30 h 527"/>
                <a:gd name="T18" fmla="*/ 1670 w 3976"/>
                <a:gd name="T19" fmla="*/ 119 h 527"/>
                <a:gd name="T20" fmla="*/ 1574 w 3976"/>
                <a:gd name="T21" fmla="*/ 143 h 527"/>
                <a:gd name="T22" fmla="*/ 1527 w 3976"/>
                <a:gd name="T23" fmla="*/ 149 h 527"/>
                <a:gd name="T24" fmla="*/ 1476 w 3976"/>
                <a:gd name="T25" fmla="*/ 119 h 527"/>
                <a:gd name="T26" fmla="*/ 1340 w 3976"/>
                <a:gd name="T27" fmla="*/ 143 h 527"/>
                <a:gd name="T28" fmla="*/ 1268 w 3976"/>
                <a:gd name="T29" fmla="*/ 24 h 527"/>
                <a:gd name="T30" fmla="*/ 1263 w 3976"/>
                <a:gd name="T31" fmla="*/ 18 h 527"/>
                <a:gd name="T32" fmla="*/ 1245 w 3976"/>
                <a:gd name="T33" fmla="*/ 12 h 527"/>
                <a:gd name="T34" fmla="*/ 1221 w 3976"/>
                <a:gd name="T35" fmla="*/ 6 h 527"/>
                <a:gd name="T36" fmla="*/ 1203 w 3976"/>
                <a:gd name="T37" fmla="*/ 0 h 527"/>
                <a:gd name="T38" fmla="*/ 1179 w 3976"/>
                <a:gd name="T39" fmla="*/ 0 h 527"/>
                <a:gd name="T40" fmla="*/ 1149 w 3976"/>
                <a:gd name="T41" fmla="*/ 0 h 527"/>
                <a:gd name="T42" fmla="*/ 1125 w 3976"/>
                <a:gd name="T43" fmla="*/ 0 h 527"/>
                <a:gd name="T44" fmla="*/ 1119 w 3976"/>
                <a:gd name="T45" fmla="*/ 0 h 527"/>
                <a:gd name="T46" fmla="*/ 1113 w 3976"/>
                <a:gd name="T47" fmla="*/ 0 h 527"/>
                <a:gd name="T48" fmla="*/ 1107 w 3976"/>
                <a:gd name="T49" fmla="*/ 6 h 527"/>
                <a:gd name="T50" fmla="*/ 1101 w 3976"/>
                <a:gd name="T51" fmla="*/ 12 h 527"/>
                <a:gd name="T52" fmla="*/ 1083 w 3976"/>
                <a:gd name="T53" fmla="*/ 18 h 527"/>
                <a:gd name="T54" fmla="*/ 1071 w 3976"/>
                <a:gd name="T55" fmla="*/ 18 h 527"/>
                <a:gd name="T56" fmla="*/ 1053 w 3976"/>
                <a:gd name="T57" fmla="*/ 24 h 527"/>
                <a:gd name="T58" fmla="*/ 1035 w 3976"/>
                <a:gd name="T59" fmla="*/ 30 h 527"/>
                <a:gd name="T60" fmla="*/ 1017 w 3976"/>
                <a:gd name="T61" fmla="*/ 36 h 527"/>
                <a:gd name="T62" fmla="*/ 1011 w 3976"/>
                <a:gd name="T63" fmla="*/ 42 h 527"/>
                <a:gd name="T64" fmla="*/ 952 w 3976"/>
                <a:gd name="T65" fmla="*/ 60 h 527"/>
                <a:gd name="T66" fmla="*/ 904 w 3976"/>
                <a:gd name="T67" fmla="*/ 89 h 527"/>
                <a:gd name="T68" fmla="*/ 838 w 3976"/>
                <a:gd name="T69" fmla="*/ 48 h 527"/>
                <a:gd name="T70" fmla="*/ 808 w 3976"/>
                <a:gd name="T71" fmla="*/ 48 h 527"/>
                <a:gd name="T72" fmla="*/ 742 w 3976"/>
                <a:gd name="T73" fmla="*/ 89 h 527"/>
                <a:gd name="T74" fmla="*/ 718 w 3976"/>
                <a:gd name="T75" fmla="*/ 89 h 527"/>
                <a:gd name="T76" fmla="*/ 689 w 3976"/>
                <a:gd name="T77" fmla="*/ 60 h 527"/>
                <a:gd name="T78" fmla="*/ 623 w 3976"/>
                <a:gd name="T79" fmla="*/ 60 h 527"/>
                <a:gd name="T80" fmla="*/ 527 w 3976"/>
                <a:gd name="T81" fmla="*/ 89 h 527"/>
                <a:gd name="T82" fmla="*/ 389 w 3976"/>
                <a:gd name="T83" fmla="*/ 18 h 527"/>
                <a:gd name="T84" fmla="*/ 323 w 3976"/>
                <a:gd name="T85" fmla="*/ 60 h 527"/>
                <a:gd name="T86" fmla="*/ 317 w 3976"/>
                <a:gd name="T87" fmla="*/ 60 h 527"/>
                <a:gd name="T88" fmla="*/ 305 w 3976"/>
                <a:gd name="T89" fmla="*/ 89 h 527"/>
                <a:gd name="T90" fmla="*/ 287 w 3976"/>
                <a:gd name="T91" fmla="*/ 95 h 527"/>
                <a:gd name="T92" fmla="*/ 263 w 3976"/>
                <a:gd name="T93" fmla="*/ 107 h 527"/>
                <a:gd name="T94" fmla="*/ 203 w 3976"/>
                <a:gd name="T95" fmla="*/ 137 h 527"/>
                <a:gd name="T96" fmla="*/ 149 w 3976"/>
                <a:gd name="T97" fmla="*/ 167 h 527"/>
                <a:gd name="T98" fmla="*/ 78 w 3976"/>
                <a:gd name="T99" fmla="*/ 185 h 527"/>
                <a:gd name="T100" fmla="*/ 0 w 3976"/>
                <a:gd name="T101" fmla="*/ 197 h 527"/>
                <a:gd name="T102" fmla="*/ 0 w 3976"/>
                <a:gd name="T103" fmla="*/ 595 h 527"/>
                <a:gd name="T104" fmla="*/ 993 w 3976"/>
                <a:gd name="T105" fmla="*/ 595 h 527"/>
                <a:gd name="T106" fmla="*/ 3657 w 3976"/>
                <a:gd name="T107" fmla="*/ 595 h 527"/>
                <a:gd name="T108" fmla="*/ 3908 w 3976"/>
                <a:gd name="T109" fmla="*/ 595 h 527"/>
                <a:gd name="T110" fmla="*/ 3908 w 3976"/>
                <a:gd name="T111" fmla="*/ 595 h 52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rgbClr val="72644E"/>
                </a:gs>
                <a:gs pos="100000">
                  <a:srgbClr val="463416"/>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2053" name="Group 14"/>
          <p:cNvGrpSpPr>
            <a:grpSpLocks/>
          </p:cNvGrpSpPr>
          <p:nvPr/>
        </p:nvGrpSpPr>
        <p:grpSpPr bwMode="auto">
          <a:xfrm>
            <a:off x="627063" y="6021388"/>
            <a:ext cx="5678487" cy="842962"/>
            <a:chOff x="395" y="3793"/>
            <a:chExt cx="3577" cy="531"/>
          </a:xfrm>
        </p:grpSpPr>
        <p:sp>
          <p:nvSpPr>
            <p:cNvPr id="2059" name="Freeform 15"/>
            <p:cNvSpPr>
              <a:spLocks noChangeArrowheads="1"/>
            </p:cNvSpPr>
            <p:nvPr/>
          </p:nvSpPr>
          <p:spPr bwMode="auto">
            <a:xfrm>
              <a:off x="1196" y="3793"/>
              <a:ext cx="361" cy="287"/>
            </a:xfrm>
            <a:custGeom>
              <a:avLst/>
              <a:gdLst>
                <a:gd name="T0" fmla="*/ 24 w 365"/>
                <a:gd name="T1" fmla="*/ 24 h 287"/>
                <a:gd name="T2" fmla="*/ 0 w 365"/>
                <a:gd name="T3" fmla="*/ 60 h 287"/>
                <a:gd name="T4" fmla="*/ 49 w 365"/>
                <a:gd name="T5" fmla="*/ 108 h 287"/>
                <a:gd name="T6" fmla="*/ 122 w 365"/>
                <a:gd name="T7" fmla="*/ 180 h 287"/>
                <a:gd name="T8" fmla="*/ 157 w 365"/>
                <a:gd name="T9" fmla="*/ 168 h 287"/>
                <a:gd name="T10" fmla="*/ 284 w 365"/>
                <a:gd name="T11" fmla="*/ 287 h 287"/>
                <a:gd name="T12" fmla="*/ 254 w 365"/>
                <a:gd name="T13" fmla="*/ 174 h 287"/>
                <a:gd name="T14" fmla="*/ 302 w 365"/>
                <a:gd name="T15" fmla="*/ 132 h 287"/>
                <a:gd name="T16" fmla="*/ 298 w 365"/>
                <a:gd name="T17" fmla="*/ 126 h 287"/>
                <a:gd name="T18" fmla="*/ 280 w 365"/>
                <a:gd name="T19" fmla="*/ 114 h 287"/>
                <a:gd name="T20" fmla="*/ 248 w 365"/>
                <a:gd name="T21" fmla="*/ 90 h 287"/>
                <a:gd name="T22" fmla="*/ 213 w 365"/>
                <a:gd name="T23" fmla="*/ 72 h 287"/>
                <a:gd name="T24" fmla="*/ 181 w 365"/>
                <a:gd name="T25" fmla="*/ 54 h 287"/>
                <a:gd name="T26" fmla="*/ 139 w 365"/>
                <a:gd name="T27" fmla="*/ 36 h 287"/>
                <a:gd name="T28" fmla="*/ 122 w 365"/>
                <a:gd name="T29" fmla="*/ 24 h 287"/>
                <a:gd name="T30" fmla="*/ 114 w 365"/>
                <a:gd name="T31" fmla="*/ 18 h 287"/>
                <a:gd name="T32" fmla="*/ 90 w 365"/>
                <a:gd name="T33" fmla="*/ 18 h 287"/>
                <a:gd name="T34" fmla="*/ 78 w 365"/>
                <a:gd name="T35" fmla="*/ 18 h 287"/>
                <a:gd name="T36" fmla="*/ 55 w 365"/>
                <a:gd name="T37" fmla="*/ 12 h 287"/>
                <a:gd name="T38" fmla="*/ 49 w 365"/>
                <a:gd name="T39" fmla="*/ 12 h 287"/>
                <a:gd name="T40" fmla="*/ 45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60" name="Freeform 16"/>
            <p:cNvSpPr>
              <a:spLocks noChangeArrowheads="1"/>
            </p:cNvSpPr>
            <p:nvPr/>
          </p:nvSpPr>
          <p:spPr bwMode="auto">
            <a:xfrm>
              <a:off x="1943" y="3829"/>
              <a:ext cx="2029" cy="495"/>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11 h 499"/>
                <a:gd name="T12" fmla="*/ 60 w 2033"/>
                <a:gd name="T13" fmla="*/ 87 h 499"/>
                <a:gd name="T14" fmla="*/ 90 w 2033"/>
                <a:gd name="T15" fmla="*/ 117 h 499"/>
                <a:gd name="T16" fmla="*/ 150 w 2033"/>
                <a:gd name="T17" fmla="*/ 136 h 499"/>
                <a:gd name="T18" fmla="*/ 209 w 2033"/>
                <a:gd name="T19" fmla="*/ 239 h 499"/>
                <a:gd name="T20" fmla="*/ 384 w 2033"/>
                <a:gd name="T21" fmla="*/ 309 h 499"/>
                <a:gd name="T22" fmla="*/ 752 w 2033"/>
                <a:gd name="T23" fmla="*/ 309 h 499"/>
                <a:gd name="T24" fmla="*/ 1965 w 2033"/>
                <a:gd name="T25" fmla="*/ 432 h 499"/>
                <a:gd name="T26" fmla="*/ 1965 w 2033"/>
                <a:gd name="T27" fmla="*/ 432 h 499"/>
                <a:gd name="T28" fmla="*/ 1923 w 2033"/>
                <a:gd name="T29" fmla="*/ 427 h 499"/>
                <a:gd name="T30" fmla="*/ 659 w 2033"/>
                <a:gd name="T31" fmla="*/ 209 h 499"/>
                <a:gd name="T32" fmla="*/ 497 w 2033"/>
                <a:gd name="T33" fmla="*/ 142 h 499"/>
                <a:gd name="T34" fmla="*/ 408 w 2033"/>
                <a:gd name="T35" fmla="*/ 93 h 499"/>
                <a:gd name="T36" fmla="*/ 348 w 2033"/>
                <a:gd name="T37" fmla="*/ 75 h 499"/>
                <a:gd name="T38" fmla="*/ 264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61" name="Freeform 17"/>
            <p:cNvSpPr>
              <a:spLocks noChangeArrowheads="1"/>
            </p:cNvSpPr>
            <p:nvPr/>
          </p:nvSpPr>
          <p:spPr bwMode="auto">
            <a:xfrm>
              <a:off x="1830" y="3823"/>
              <a:ext cx="67" cy="57"/>
            </a:xfrm>
            <a:custGeom>
              <a:avLst/>
              <a:gdLst>
                <a:gd name="T0" fmla="*/ 0 w 71"/>
                <a:gd name="T1" fmla="*/ 10 h 60"/>
                <a:gd name="T2" fmla="*/ 6 w 71"/>
                <a:gd name="T3" fmla="*/ 10 h 60"/>
                <a:gd name="T4" fmla="*/ 8 w 71"/>
                <a:gd name="T5" fmla="*/ 10 h 60"/>
                <a:gd name="T6" fmla="*/ 6 w 71"/>
                <a:gd name="T7" fmla="*/ 6 h 60"/>
                <a:gd name="T8" fmla="*/ 0 w 71"/>
                <a:gd name="T9" fmla="*/ 0 h 60"/>
                <a:gd name="T10" fmla="*/ 10 w 71"/>
                <a:gd name="T11" fmla="*/ 10 h 60"/>
                <a:gd name="T12" fmla="*/ 21 w 71"/>
                <a:gd name="T13" fmla="*/ 10 h 60"/>
                <a:gd name="T14" fmla="*/ 23 w 71"/>
                <a:gd name="T15" fmla="*/ 13 h 60"/>
                <a:gd name="T16" fmla="*/ 24 w 71"/>
                <a:gd name="T17" fmla="*/ 19 h 60"/>
                <a:gd name="T18" fmla="*/ 26 w 71"/>
                <a:gd name="T19" fmla="*/ 24 h 60"/>
                <a:gd name="T20" fmla="*/ 26 w 71"/>
                <a:gd name="T21" fmla="*/ 26 h 60"/>
                <a:gd name="T22" fmla="*/ 23 w 71"/>
                <a:gd name="T23" fmla="*/ 24 h 60"/>
                <a:gd name="T24" fmla="*/ 19 w 71"/>
                <a:gd name="T25" fmla="*/ 19 h 60"/>
                <a:gd name="T26" fmla="*/ 8 w 71"/>
                <a:gd name="T27" fmla="*/ 13 h 60"/>
                <a:gd name="T28" fmla="*/ 8 w 71"/>
                <a:gd name="T29" fmla="*/ 16 h 60"/>
                <a:gd name="T30" fmla="*/ 8 w 71"/>
                <a:gd name="T31" fmla="*/ 19 h 60"/>
                <a:gd name="T32" fmla="*/ 8 w 71"/>
                <a:gd name="T33" fmla="*/ 22 h 60"/>
                <a:gd name="T34" fmla="*/ 6 w 71"/>
                <a:gd name="T35" fmla="*/ 22 h 60"/>
                <a:gd name="T36" fmla="*/ 6 w 71"/>
                <a:gd name="T37" fmla="*/ 22 h 60"/>
                <a:gd name="T38" fmla="*/ 6 w 71"/>
                <a:gd name="T39" fmla="*/ 16 h 60"/>
                <a:gd name="T40" fmla="*/ 0 w 71"/>
                <a:gd name="T41" fmla="*/ 10 h 60"/>
                <a:gd name="T42" fmla="*/ 0 w 71"/>
                <a:gd name="T43" fmla="*/ 10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62" name="Freeform 18"/>
            <p:cNvSpPr>
              <a:spLocks noChangeArrowheads="1"/>
            </p:cNvSpPr>
            <p:nvPr/>
          </p:nvSpPr>
          <p:spPr bwMode="auto">
            <a:xfrm>
              <a:off x="855" y="3842"/>
              <a:ext cx="157" cy="160"/>
            </a:xfrm>
            <a:custGeom>
              <a:avLst/>
              <a:gdLst>
                <a:gd name="T0" fmla="*/ 20 w 161"/>
                <a:gd name="T1" fmla="*/ 0 h 162"/>
                <a:gd name="T2" fmla="*/ 31 w 161"/>
                <a:gd name="T3" fmla="*/ 6 h 162"/>
                <a:gd name="T4" fmla="*/ 49 w 161"/>
                <a:gd name="T5" fmla="*/ 6 h 162"/>
                <a:gd name="T6" fmla="*/ 75 w 161"/>
                <a:gd name="T7" fmla="*/ 12 h 162"/>
                <a:gd name="T8" fmla="*/ 62 w 161"/>
                <a:gd name="T9" fmla="*/ 40 h 162"/>
                <a:gd name="T10" fmla="*/ 62 w 161"/>
                <a:gd name="T11" fmla="*/ 43 h 162"/>
                <a:gd name="T12" fmla="*/ 67 w 161"/>
                <a:gd name="T13" fmla="*/ 55 h 162"/>
                <a:gd name="T14" fmla="*/ 71 w 161"/>
                <a:gd name="T15" fmla="*/ 67 h 162"/>
                <a:gd name="T16" fmla="*/ 79 w 161"/>
                <a:gd name="T17" fmla="*/ 79 h 162"/>
                <a:gd name="T18" fmla="*/ 94 w 161"/>
                <a:gd name="T19" fmla="*/ 97 h 162"/>
                <a:gd name="T20" fmla="*/ 100 w 161"/>
                <a:gd name="T21" fmla="*/ 112 h 162"/>
                <a:gd name="T22" fmla="*/ 104 w 161"/>
                <a:gd name="T23" fmla="*/ 122 h 162"/>
                <a:gd name="T24" fmla="*/ 104 w 161"/>
                <a:gd name="T25" fmla="*/ 128 h 162"/>
                <a:gd name="T26" fmla="*/ 62 w 161"/>
                <a:gd name="T27" fmla="*/ 85 h 162"/>
                <a:gd name="T28" fmla="*/ 20 w 161"/>
                <a:gd name="T29" fmla="*/ 40 h 162"/>
                <a:gd name="T30" fmla="*/ 0 w 161"/>
                <a:gd name="T31" fmla="*/ 0 h 162"/>
                <a:gd name="T32" fmla="*/ 20 w 161"/>
                <a:gd name="T33" fmla="*/ 0 h 162"/>
                <a:gd name="T34" fmla="*/ 2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63" name="Freeform 19"/>
            <p:cNvSpPr>
              <a:spLocks noChangeArrowheads="1"/>
            </p:cNvSpPr>
            <p:nvPr/>
          </p:nvSpPr>
          <p:spPr bwMode="auto">
            <a:xfrm>
              <a:off x="706" y="3854"/>
              <a:ext cx="55" cy="57"/>
            </a:xfrm>
            <a:custGeom>
              <a:avLst/>
              <a:gdLst>
                <a:gd name="T0" fmla="*/ 19 w 59"/>
                <a:gd name="T1" fmla="*/ 6 h 60"/>
                <a:gd name="T2" fmla="*/ 13 w 59"/>
                <a:gd name="T3" fmla="*/ 13 h 60"/>
                <a:gd name="T4" fmla="*/ 13 w 59"/>
                <a:gd name="T5" fmla="*/ 16 h 60"/>
                <a:gd name="T6" fmla="*/ 15 w 59"/>
                <a:gd name="T7" fmla="*/ 19 h 60"/>
                <a:gd name="T8" fmla="*/ 17 w 59"/>
                <a:gd name="T9" fmla="*/ 24 h 60"/>
                <a:gd name="T10" fmla="*/ 17 w 59"/>
                <a:gd name="T11" fmla="*/ 26 h 60"/>
                <a:gd name="T12" fmla="*/ 15 w 59"/>
                <a:gd name="T13" fmla="*/ 24 h 60"/>
                <a:gd name="T14" fmla="*/ 11 w 59"/>
                <a:gd name="T15" fmla="*/ 22 h 60"/>
                <a:gd name="T16" fmla="*/ 7 w 59"/>
                <a:gd name="T17" fmla="*/ 16 h 60"/>
                <a:gd name="T18" fmla="*/ 7 w 59"/>
                <a:gd name="T19" fmla="*/ 13 h 60"/>
                <a:gd name="T20" fmla="*/ 0 w 59"/>
                <a:gd name="T21" fmla="*/ 0 h 60"/>
                <a:gd name="T22" fmla="*/ 19 w 59"/>
                <a:gd name="T23" fmla="*/ 6 h 60"/>
                <a:gd name="T24" fmla="*/ 1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64" name="Freeform 20"/>
            <p:cNvSpPr>
              <a:spLocks noChangeArrowheads="1"/>
            </p:cNvSpPr>
            <p:nvPr/>
          </p:nvSpPr>
          <p:spPr bwMode="auto">
            <a:xfrm>
              <a:off x="395" y="3811"/>
              <a:ext cx="241" cy="203"/>
            </a:xfrm>
            <a:custGeom>
              <a:avLst/>
              <a:gdLst>
                <a:gd name="T0" fmla="*/ 177 w 245"/>
                <a:gd name="T1" fmla="*/ 36 h 204"/>
                <a:gd name="T2" fmla="*/ 186 w 245"/>
                <a:gd name="T3" fmla="*/ 42 h 204"/>
                <a:gd name="T4" fmla="*/ 158 w 245"/>
                <a:gd name="T5" fmla="*/ 84 h 204"/>
                <a:gd name="T6" fmla="*/ 109 w 245"/>
                <a:gd name="T7" fmla="*/ 115 h 204"/>
                <a:gd name="T8" fmla="*/ 128 w 245"/>
                <a:gd name="T9" fmla="*/ 139 h 204"/>
                <a:gd name="T10" fmla="*/ 136 w 245"/>
                <a:gd name="T11" fmla="*/ 187 h 204"/>
                <a:gd name="T12" fmla="*/ 60 w 245"/>
                <a:gd name="T13" fmla="*/ 115 h 204"/>
                <a:gd name="T14" fmla="*/ 30 w 245"/>
                <a:gd name="T15" fmla="*/ 84 h 204"/>
                <a:gd name="T16" fmla="*/ 72 w 245"/>
                <a:gd name="T17" fmla="*/ 66 h 204"/>
                <a:gd name="T18" fmla="*/ 42 w 245"/>
                <a:gd name="T19" fmla="*/ 36 h 204"/>
                <a:gd name="T20" fmla="*/ 0 w 245"/>
                <a:gd name="T21" fmla="*/ 12 h 204"/>
                <a:gd name="T22" fmla="*/ 0 w 245"/>
                <a:gd name="T23" fmla="*/ 0 h 204"/>
                <a:gd name="T24" fmla="*/ 6 w 245"/>
                <a:gd name="T25" fmla="*/ 0 h 204"/>
                <a:gd name="T26" fmla="*/ 12 w 245"/>
                <a:gd name="T27" fmla="*/ 0 h 204"/>
                <a:gd name="T28" fmla="*/ 30 w 245"/>
                <a:gd name="T29" fmla="*/ 6 h 204"/>
                <a:gd name="T30" fmla="*/ 60 w 245"/>
                <a:gd name="T31" fmla="*/ 6 h 204"/>
                <a:gd name="T32" fmla="*/ 66 w 245"/>
                <a:gd name="T33" fmla="*/ 6 h 204"/>
                <a:gd name="T34" fmla="*/ 72 w 245"/>
                <a:gd name="T35" fmla="*/ 6 h 204"/>
                <a:gd name="T36" fmla="*/ 79 w 245"/>
                <a:gd name="T37" fmla="*/ 12 h 204"/>
                <a:gd name="T38" fmla="*/ 91 w 245"/>
                <a:gd name="T39" fmla="*/ 12 h 204"/>
                <a:gd name="T40" fmla="*/ 109 w 245"/>
                <a:gd name="T41" fmla="*/ 18 h 204"/>
                <a:gd name="T42" fmla="*/ 115 w 245"/>
                <a:gd name="T43" fmla="*/ 18 h 204"/>
                <a:gd name="T44" fmla="*/ 115 w 245"/>
                <a:gd name="T45" fmla="*/ 18 h 204"/>
                <a:gd name="T46" fmla="*/ 152 w 245"/>
                <a:gd name="T47" fmla="*/ 24 h 204"/>
                <a:gd name="T48" fmla="*/ 177 w 245"/>
                <a:gd name="T49" fmla="*/ 36 h 204"/>
                <a:gd name="T50" fmla="*/ 177 w 245"/>
                <a:gd name="T51" fmla="*/ 36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rgbClr val="46341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045" name="Rectangle 21"/>
          <p:cNvSpPr>
            <a:spLocks noGrp="1" noChangeArrowheads="1"/>
          </p:cNvSpPr>
          <p:nvPr>
            <p:ph type="title"/>
          </p:nvPr>
        </p:nvSpPr>
        <p:spPr bwMode="auto">
          <a:xfrm>
            <a:off x="457200" y="228600"/>
            <a:ext cx="8218488" cy="1135063"/>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2055" name="Rectangle 22"/>
          <p:cNvSpPr>
            <a:spLocks noGrp="1" noChangeArrowheads="1"/>
          </p:cNvSpPr>
          <p:nvPr>
            <p:ph type="body" idx="1"/>
          </p:nvPr>
        </p:nvSpPr>
        <p:spPr bwMode="auto">
          <a:xfrm>
            <a:off x="457200" y="1600200"/>
            <a:ext cx="8218488"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47" name="Rectangle 23"/>
          <p:cNvSpPr>
            <a:spLocks noGrp="1" noChangeArrowheads="1"/>
          </p:cNvSpPr>
          <p:nvPr>
            <p:ph type="dt"/>
          </p:nvPr>
        </p:nvSpPr>
        <p:spPr bwMode="auto">
          <a:xfrm>
            <a:off x="457200" y="6248400"/>
            <a:ext cx="2122488" cy="44608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MS Gothic" charset="-128"/>
              </a:defRPr>
            </a:lvl1pPr>
          </a:lstStyle>
          <a:p>
            <a:pPr>
              <a:defRPr/>
            </a:pPr>
            <a:endParaRPr lang="en-GB"/>
          </a:p>
        </p:txBody>
      </p:sp>
      <p:sp>
        <p:nvSpPr>
          <p:cNvPr id="1048" name="Rectangle 24"/>
          <p:cNvSpPr>
            <a:spLocks noGrp="1" noChangeArrowheads="1"/>
          </p:cNvSpPr>
          <p:nvPr>
            <p:ph type="ftr"/>
          </p:nvPr>
        </p:nvSpPr>
        <p:spPr bwMode="auto">
          <a:xfrm>
            <a:off x="3124200" y="6248400"/>
            <a:ext cx="2884488" cy="44608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latin typeface="Arial" charset="0"/>
                <a:ea typeface="MS Gothic" charset="-128"/>
              </a:defRPr>
            </a:lvl1pPr>
          </a:lstStyle>
          <a:p>
            <a:pPr>
              <a:defRPr/>
            </a:pPr>
            <a:endParaRPr lang="en-GB"/>
          </a:p>
        </p:txBody>
      </p:sp>
      <p:sp>
        <p:nvSpPr>
          <p:cNvPr id="1049" name="Rectangle 25"/>
          <p:cNvSpPr>
            <a:spLocks noGrp="1" noChangeArrowheads="1"/>
          </p:cNvSpPr>
          <p:nvPr>
            <p:ph type="sldNum"/>
          </p:nvPr>
        </p:nvSpPr>
        <p:spPr bwMode="auto">
          <a:xfrm>
            <a:off x="6553200" y="6248400"/>
            <a:ext cx="2122488" cy="44608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defRPr>
            </a:lvl1pPr>
          </a:lstStyle>
          <a:p>
            <a:fld id="{96642383-EDDA-4567-B9AD-818A2880A38B}"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2" r:id="rId12"/>
  </p:sldLayoutIdLst>
  <p:txStyles>
    <p:titleStyle>
      <a:lvl1pPr algn="ctr"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sz="4400">
          <a:solidFill>
            <a:srgbClr val="E3E3FF"/>
          </a:solidFill>
          <a:effectLst>
            <a:outerShdw blurRad="38100" dist="38100" dir="2700000" algn="tl">
              <a:srgbClr val="000000"/>
            </a:outerShdw>
          </a:effectLst>
          <a:latin typeface="+mj-lt"/>
          <a:ea typeface="+mj-ea"/>
          <a:cs typeface="+mj-cs"/>
        </a:defRPr>
      </a:lvl1pPr>
      <a:lvl2pPr algn="ctr"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sz="4400">
          <a:solidFill>
            <a:srgbClr val="E3E3FF"/>
          </a:solidFill>
          <a:effectLst>
            <a:outerShdw blurRad="38100" dist="38100" dir="2700000" algn="tl">
              <a:srgbClr val="000000"/>
            </a:outerShdw>
          </a:effectLst>
          <a:latin typeface="Arial" charset="0"/>
          <a:ea typeface="MS Gothic" charset="-128"/>
        </a:defRPr>
      </a:lvl2pPr>
      <a:lvl3pPr algn="ctr"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sz="4400">
          <a:solidFill>
            <a:srgbClr val="E3E3FF"/>
          </a:solidFill>
          <a:effectLst>
            <a:outerShdw blurRad="38100" dist="38100" dir="2700000" algn="tl">
              <a:srgbClr val="000000"/>
            </a:outerShdw>
          </a:effectLst>
          <a:latin typeface="Arial" charset="0"/>
          <a:ea typeface="MS Gothic" charset="-128"/>
        </a:defRPr>
      </a:lvl3pPr>
      <a:lvl4pPr algn="ctr"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sz="4400">
          <a:solidFill>
            <a:srgbClr val="E3E3FF"/>
          </a:solidFill>
          <a:effectLst>
            <a:outerShdw blurRad="38100" dist="38100" dir="2700000" algn="tl">
              <a:srgbClr val="000000"/>
            </a:outerShdw>
          </a:effectLst>
          <a:latin typeface="Arial" charset="0"/>
          <a:ea typeface="MS Gothic" charset="-128"/>
        </a:defRPr>
      </a:lvl4pPr>
      <a:lvl5pPr algn="ctr" defTabSz="457200" rtl="0" eaLnBrk="0" fontAlgn="base" hangingPunct="0">
        <a:lnSpc>
          <a:spcPct val="81000"/>
        </a:lnSpc>
        <a:spcBef>
          <a:spcPct val="0"/>
        </a:spcBef>
        <a:spcAft>
          <a:spcPct val="0"/>
        </a:spcAft>
        <a:buClr>
          <a:srgbClr val="000000"/>
        </a:buClr>
        <a:buSzPct val="100000"/>
        <a:buFont typeface="Times New Roman" panose="02020603050405020304" pitchFamily="18" charset="0"/>
        <a:defRPr sz="4400">
          <a:solidFill>
            <a:srgbClr val="E3E3FF"/>
          </a:solidFill>
          <a:effectLst>
            <a:outerShdw blurRad="38100" dist="38100" dir="2700000" algn="tl">
              <a:srgbClr val="000000"/>
            </a:outerShdw>
          </a:effectLst>
          <a:latin typeface="Arial" charset="0"/>
          <a:ea typeface="MS Gothic" charset="-128"/>
        </a:defRPr>
      </a:lvl5pPr>
      <a:lvl6pPr marL="2514600" indent="-228600" algn="ctr" defTabSz="457200" rtl="0" fontAlgn="base">
        <a:lnSpc>
          <a:spcPct val="81000"/>
        </a:lnSpc>
        <a:spcBef>
          <a:spcPct val="0"/>
        </a:spcBef>
        <a:spcAft>
          <a:spcPct val="0"/>
        </a:spcAft>
        <a:buClr>
          <a:srgbClr val="000000"/>
        </a:buClr>
        <a:buSzPct val="100000"/>
        <a:buFont typeface="Times New Roman" pitchFamily="16" charset="0"/>
        <a:defRPr sz="4400">
          <a:solidFill>
            <a:srgbClr val="E3E3FF"/>
          </a:solidFill>
          <a:effectLst>
            <a:outerShdw blurRad="38100" dist="38100" dir="2700000" algn="tl">
              <a:srgbClr val="000000"/>
            </a:outerShdw>
          </a:effectLst>
          <a:latin typeface="Arial" charset="0"/>
          <a:ea typeface="MS Gothic" charset="-128"/>
        </a:defRPr>
      </a:lvl6pPr>
      <a:lvl7pPr marL="2971800" indent="-228600" algn="ctr" defTabSz="457200" rtl="0" fontAlgn="base">
        <a:lnSpc>
          <a:spcPct val="81000"/>
        </a:lnSpc>
        <a:spcBef>
          <a:spcPct val="0"/>
        </a:spcBef>
        <a:spcAft>
          <a:spcPct val="0"/>
        </a:spcAft>
        <a:buClr>
          <a:srgbClr val="000000"/>
        </a:buClr>
        <a:buSzPct val="100000"/>
        <a:buFont typeface="Times New Roman" pitchFamily="16" charset="0"/>
        <a:defRPr sz="4400">
          <a:solidFill>
            <a:srgbClr val="E3E3FF"/>
          </a:solidFill>
          <a:effectLst>
            <a:outerShdw blurRad="38100" dist="38100" dir="2700000" algn="tl">
              <a:srgbClr val="000000"/>
            </a:outerShdw>
          </a:effectLst>
          <a:latin typeface="Arial" charset="0"/>
          <a:ea typeface="MS Gothic" charset="-128"/>
        </a:defRPr>
      </a:lvl7pPr>
      <a:lvl8pPr marL="3429000" indent="-228600" algn="ctr" defTabSz="457200" rtl="0" fontAlgn="base">
        <a:lnSpc>
          <a:spcPct val="81000"/>
        </a:lnSpc>
        <a:spcBef>
          <a:spcPct val="0"/>
        </a:spcBef>
        <a:spcAft>
          <a:spcPct val="0"/>
        </a:spcAft>
        <a:buClr>
          <a:srgbClr val="000000"/>
        </a:buClr>
        <a:buSzPct val="100000"/>
        <a:buFont typeface="Times New Roman" pitchFamily="16" charset="0"/>
        <a:defRPr sz="4400">
          <a:solidFill>
            <a:srgbClr val="E3E3FF"/>
          </a:solidFill>
          <a:effectLst>
            <a:outerShdw blurRad="38100" dist="38100" dir="2700000" algn="tl">
              <a:srgbClr val="000000"/>
            </a:outerShdw>
          </a:effectLst>
          <a:latin typeface="Arial" charset="0"/>
          <a:ea typeface="MS Gothic" charset="-128"/>
        </a:defRPr>
      </a:lvl8pPr>
      <a:lvl9pPr marL="3886200" indent="-228600" algn="ctr" defTabSz="457200" rtl="0" fontAlgn="base">
        <a:lnSpc>
          <a:spcPct val="81000"/>
        </a:lnSpc>
        <a:spcBef>
          <a:spcPct val="0"/>
        </a:spcBef>
        <a:spcAft>
          <a:spcPct val="0"/>
        </a:spcAft>
        <a:buClr>
          <a:srgbClr val="000000"/>
        </a:buClr>
        <a:buSzPct val="100000"/>
        <a:buFont typeface="Times New Roman" pitchFamily="16" charset="0"/>
        <a:defRPr sz="4400">
          <a:solidFill>
            <a:srgbClr val="E3E3FF"/>
          </a:solidFill>
          <a:effectLst>
            <a:outerShdw blurRad="38100" dist="38100" dir="2700000" algn="tl">
              <a:srgbClr val="000000"/>
            </a:outerShdw>
          </a:effectLst>
          <a:latin typeface="Arial" charset="0"/>
          <a:ea typeface="MS Gothic" charset="-128"/>
        </a:defRPr>
      </a:lvl9pPr>
    </p:titleStyle>
    <p:bodyStyle>
      <a:lvl1pPr marL="342900" indent="-342900" algn="l" defTabSz="457200" rtl="0" eaLnBrk="0" fontAlgn="base" hangingPunct="0">
        <a:lnSpc>
          <a:spcPct val="81000"/>
        </a:lnSpc>
        <a:spcBef>
          <a:spcPts val="800"/>
        </a:spcBef>
        <a:spcAft>
          <a:spcPct val="0"/>
        </a:spcAft>
        <a:buClr>
          <a:srgbClr val="000000"/>
        </a:buClr>
        <a:buSzPct val="100000"/>
        <a:buFont typeface="Times New Roman" panose="02020603050405020304" pitchFamily="18" charset="0"/>
        <a:buChar char="•"/>
        <a:defRPr sz="3200">
          <a:solidFill>
            <a:srgbClr val="FFFFFF"/>
          </a:solidFill>
          <a:latin typeface="+mn-lt"/>
          <a:ea typeface="+mn-ea"/>
          <a:cs typeface="+mn-cs"/>
        </a:defRPr>
      </a:lvl1pPr>
      <a:lvl2pPr marL="742950" indent="-285750" algn="l" defTabSz="457200" rtl="0" eaLnBrk="0" fontAlgn="base" hangingPunct="0">
        <a:lnSpc>
          <a:spcPct val="81000"/>
        </a:lnSpc>
        <a:spcBef>
          <a:spcPts val="700"/>
        </a:spcBef>
        <a:spcAft>
          <a:spcPct val="0"/>
        </a:spcAft>
        <a:buClr>
          <a:srgbClr val="000000"/>
        </a:buClr>
        <a:buSzPct val="100000"/>
        <a:buFont typeface="Times New Roman" panose="02020603050405020304" pitchFamily="18" charset="0"/>
        <a:buChar char="–"/>
        <a:defRPr sz="2800">
          <a:solidFill>
            <a:srgbClr val="FFFFFF"/>
          </a:solidFill>
          <a:latin typeface="+mn-lt"/>
          <a:ea typeface="+mn-ea"/>
        </a:defRPr>
      </a:lvl2pPr>
      <a:lvl3pPr marL="1143000" indent="-228600" algn="l" defTabSz="457200" rtl="0" eaLnBrk="0" fontAlgn="base" hangingPunct="0">
        <a:lnSpc>
          <a:spcPct val="81000"/>
        </a:lnSpc>
        <a:spcBef>
          <a:spcPts val="600"/>
        </a:spcBef>
        <a:spcAft>
          <a:spcPct val="0"/>
        </a:spcAft>
        <a:buClr>
          <a:srgbClr val="000000"/>
        </a:buClr>
        <a:buSzPct val="100000"/>
        <a:buFont typeface="Times New Roman" panose="02020603050405020304" pitchFamily="18" charset="0"/>
        <a:buChar char="•"/>
        <a:defRPr sz="2400">
          <a:solidFill>
            <a:srgbClr val="FFFFFF"/>
          </a:solidFill>
          <a:latin typeface="+mn-lt"/>
          <a:ea typeface="+mn-ea"/>
        </a:defRPr>
      </a:lvl3pPr>
      <a:lvl4pPr marL="1600200" indent="-228600" algn="l" defTabSz="457200" rtl="0" eaLnBrk="0" fontAlgn="base" hangingPunct="0">
        <a:lnSpc>
          <a:spcPct val="81000"/>
        </a:lnSpc>
        <a:spcBef>
          <a:spcPts val="500"/>
        </a:spcBef>
        <a:spcAft>
          <a:spcPct val="0"/>
        </a:spcAft>
        <a:buClr>
          <a:srgbClr val="000000"/>
        </a:buClr>
        <a:buSzPct val="100000"/>
        <a:buFont typeface="Times New Roman" panose="02020603050405020304" pitchFamily="18" charset="0"/>
        <a:buChar char="–"/>
        <a:defRPr sz="2000">
          <a:solidFill>
            <a:srgbClr val="FFFFFF"/>
          </a:solidFill>
          <a:latin typeface="+mn-lt"/>
          <a:ea typeface="+mn-ea"/>
        </a:defRPr>
      </a:lvl4pPr>
      <a:lvl5pPr marL="2057400" indent="-228600" algn="l" defTabSz="457200" rtl="0" eaLnBrk="0" fontAlgn="base" hangingPunct="0">
        <a:lnSpc>
          <a:spcPct val="81000"/>
        </a:lnSpc>
        <a:spcBef>
          <a:spcPts val="500"/>
        </a:spcBef>
        <a:spcAft>
          <a:spcPct val="0"/>
        </a:spcAft>
        <a:buClr>
          <a:srgbClr val="000000"/>
        </a:buClr>
        <a:buSzPct val="100000"/>
        <a:buFont typeface="Times New Roman" panose="02020603050405020304" pitchFamily="18" charset="0"/>
        <a:buChar char="»"/>
        <a:defRPr sz="2000">
          <a:solidFill>
            <a:srgbClr val="FFFFFF"/>
          </a:solidFill>
          <a:latin typeface="+mn-lt"/>
          <a:ea typeface="+mn-ea"/>
        </a:defRPr>
      </a:lvl5pPr>
      <a:lvl6pPr marL="2514600" indent="-228600" algn="l" defTabSz="457200" rtl="0" fontAlgn="base">
        <a:lnSpc>
          <a:spcPct val="81000"/>
        </a:lnSpc>
        <a:spcBef>
          <a:spcPts val="500"/>
        </a:spcBef>
        <a:spcAft>
          <a:spcPct val="0"/>
        </a:spcAft>
        <a:buClr>
          <a:srgbClr val="000000"/>
        </a:buClr>
        <a:buSzPct val="100000"/>
        <a:buFont typeface="Times New Roman" pitchFamily="16" charset="0"/>
        <a:defRPr sz="2000">
          <a:solidFill>
            <a:srgbClr val="FFFFFF"/>
          </a:solidFill>
          <a:latin typeface="+mn-lt"/>
          <a:ea typeface="+mn-ea"/>
        </a:defRPr>
      </a:lvl6pPr>
      <a:lvl7pPr marL="2971800" indent="-228600" algn="l" defTabSz="457200" rtl="0" fontAlgn="base">
        <a:lnSpc>
          <a:spcPct val="81000"/>
        </a:lnSpc>
        <a:spcBef>
          <a:spcPts val="500"/>
        </a:spcBef>
        <a:spcAft>
          <a:spcPct val="0"/>
        </a:spcAft>
        <a:buClr>
          <a:srgbClr val="000000"/>
        </a:buClr>
        <a:buSzPct val="100000"/>
        <a:buFont typeface="Times New Roman" pitchFamily="16" charset="0"/>
        <a:defRPr sz="2000">
          <a:solidFill>
            <a:srgbClr val="FFFFFF"/>
          </a:solidFill>
          <a:latin typeface="+mn-lt"/>
          <a:ea typeface="+mn-ea"/>
        </a:defRPr>
      </a:lvl7pPr>
      <a:lvl8pPr marL="3429000" indent="-228600" algn="l" defTabSz="457200" rtl="0" fontAlgn="base">
        <a:lnSpc>
          <a:spcPct val="81000"/>
        </a:lnSpc>
        <a:spcBef>
          <a:spcPts val="500"/>
        </a:spcBef>
        <a:spcAft>
          <a:spcPct val="0"/>
        </a:spcAft>
        <a:buClr>
          <a:srgbClr val="000000"/>
        </a:buClr>
        <a:buSzPct val="100000"/>
        <a:buFont typeface="Times New Roman" pitchFamily="16" charset="0"/>
        <a:defRPr sz="2000">
          <a:solidFill>
            <a:srgbClr val="FFFFFF"/>
          </a:solidFill>
          <a:latin typeface="+mn-lt"/>
          <a:ea typeface="+mn-ea"/>
        </a:defRPr>
      </a:lvl8pPr>
      <a:lvl9pPr marL="3886200" indent="-228600" algn="l" defTabSz="457200" rtl="0" fontAlgn="base">
        <a:lnSpc>
          <a:spcPct val="81000"/>
        </a:lnSpc>
        <a:spcBef>
          <a:spcPts val="500"/>
        </a:spcBef>
        <a:spcAft>
          <a:spcPct val="0"/>
        </a:spcAft>
        <a:buClr>
          <a:srgbClr val="000000"/>
        </a:buClr>
        <a:buSzPct val="100000"/>
        <a:buFont typeface="Times New Roman" pitchFamily="16" charset="0"/>
        <a:defRPr sz="2000">
          <a:solidFill>
            <a:srgbClr val="FFFFFF"/>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advTm="300000"/>
    </mc:Choice>
    <mc:Fallback xmlns="">
      <p:transition advTm="300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0" y="0"/>
            <a:ext cx="9144000" cy="838200"/>
          </a:xfrm>
        </p:spPr>
        <p:txBody>
          <a:bodyPr/>
          <a:lstStyle/>
          <a:p>
            <a:pPr eaLnBrk="1" hangingPunct="1">
              <a:lnSpc>
                <a:spcPct val="100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400" dirty="0" smtClean="0">
                <a:latin typeface="Times New Roman" pitchFamily="18" charset="0"/>
                <a:cs typeface="Times New Roman" pitchFamily="18" charset="0"/>
              </a:rPr>
              <a:t>Son Of Encouragement</a:t>
            </a:r>
            <a:endParaRPr lang="en-GB" sz="6000" i="1" dirty="0" smtClean="0">
              <a:latin typeface="Times New Roman" pitchFamily="18" charset="0"/>
              <a:cs typeface="Times New Roman" pitchFamily="18" charset="0"/>
            </a:endParaRPr>
          </a:p>
        </p:txBody>
      </p:sp>
      <p:sp>
        <p:nvSpPr>
          <p:cNvPr id="57347" name="Rectangle 2"/>
          <p:cNvSpPr>
            <a:spLocks noGrp="1" noChangeArrowheads="1"/>
          </p:cNvSpPr>
          <p:nvPr>
            <p:ph idx="1"/>
          </p:nvPr>
        </p:nvSpPr>
        <p:spPr>
          <a:xfrm>
            <a:off x="228600" y="609600"/>
            <a:ext cx="8686800" cy="2743200"/>
          </a:xfrm>
        </p:spPr>
        <p:txBody>
          <a:bodyPr/>
          <a:lstStyle/>
          <a:p>
            <a:pPr indent="-338138"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4400" b="1" smtClean="0">
                <a:solidFill>
                  <a:srgbClr val="FFFF00"/>
                </a:solidFill>
                <a:latin typeface="Times New Roman" panose="02020603050405020304" pitchFamily="18" charset="0"/>
                <a:cs typeface="Times New Roman" panose="02020603050405020304" pitchFamily="18" charset="0"/>
              </a:rPr>
              <a:t>“And Joses, who was also named Barnabas by the apostles (which is translated </a:t>
            </a:r>
            <a:r>
              <a:rPr lang="en-US" altLang="en-US" sz="4400" b="1" u="sng" smtClean="0">
                <a:solidFill>
                  <a:schemeClr val="bg1"/>
                </a:solidFill>
                <a:latin typeface="Times New Roman" panose="02020603050405020304" pitchFamily="18" charset="0"/>
                <a:cs typeface="Times New Roman" panose="02020603050405020304" pitchFamily="18" charset="0"/>
              </a:rPr>
              <a:t>Son of Encouragement</a:t>
            </a:r>
            <a:r>
              <a:rPr lang="en-US" altLang="en-US" sz="4400" b="1" smtClean="0">
                <a:solidFill>
                  <a:srgbClr val="FFFF00"/>
                </a:solidFill>
                <a:latin typeface="Times New Roman" panose="02020603050405020304" pitchFamily="18" charset="0"/>
                <a:cs typeface="Times New Roman" panose="02020603050405020304" pitchFamily="18" charset="0"/>
              </a:rPr>
              <a:t>), a Levite of the country of Cyprus, 37 having land, sold it, and brought the money and laid it at the apostles' feet.”</a:t>
            </a:r>
            <a:endParaRPr lang="en-GB" altLang="en-US" sz="4400" b="1" smtClean="0">
              <a:solidFill>
                <a:srgbClr val="FFFF00"/>
              </a:solidFill>
              <a:cs typeface="Arial" panose="020B0604020202020204" pitchFamily="34" charset="0"/>
            </a:endParaRPr>
          </a:p>
        </p:txBody>
      </p:sp>
      <p:sp>
        <p:nvSpPr>
          <p:cNvPr id="57348" name="Text Box 3"/>
          <p:cNvSpPr txBox="1">
            <a:spLocks noChangeArrowheads="1"/>
          </p:cNvSpPr>
          <p:nvPr/>
        </p:nvSpPr>
        <p:spPr bwMode="auto">
          <a:xfrm>
            <a:off x="6477000" y="5715000"/>
            <a:ext cx="2644775"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800" b="1">
                <a:latin typeface="Times New Roman" panose="02020603050405020304" pitchFamily="18" charset="0"/>
                <a:cs typeface="Arial Unicode MS" panose="020B0604020202020204" pitchFamily="34" charset="-128"/>
              </a:rPr>
              <a:t>Acts 4:36-37</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0" y="0"/>
            <a:ext cx="9144000" cy="838200"/>
          </a:xfrm>
        </p:spPr>
        <p:txBody>
          <a:bodyPr/>
          <a:lstStyle/>
          <a:p>
            <a:pPr eaLnBrk="1" hangingPunct="1">
              <a:lnSpc>
                <a:spcPct val="100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400" dirty="0" smtClean="0">
                <a:latin typeface="Times New Roman" pitchFamily="18" charset="0"/>
                <a:cs typeface="Times New Roman" pitchFamily="18" charset="0"/>
              </a:rPr>
              <a:t>Son Of Encouragement</a:t>
            </a:r>
            <a:endParaRPr lang="en-GB" sz="6000" i="1" dirty="0" smtClean="0">
              <a:latin typeface="Times New Roman" pitchFamily="18" charset="0"/>
              <a:cs typeface="Times New Roman" pitchFamily="18" charset="0"/>
            </a:endParaRPr>
          </a:p>
        </p:txBody>
      </p:sp>
      <p:sp>
        <p:nvSpPr>
          <p:cNvPr id="58371" name="Rectangle 2"/>
          <p:cNvSpPr>
            <a:spLocks noGrp="1" noChangeArrowheads="1"/>
          </p:cNvSpPr>
          <p:nvPr>
            <p:ph idx="1"/>
          </p:nvPr>
        </p:nvSpPr>
        <p:spPr>
          <a:xfrm>
            <a:off x="228600" y="533400"/>
            <a:ext cx="8686800" cy="2743200"/>
          </a:xfrm>
        </p:spPr>
        <p:txBody>
          <a:bodyPr/>
          <a:lstStyle/>
          <a:p>
            <a:pPr indent="-338138"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3600" b="1" smtClean="0">
                <a:solidFill>
                  <a:srgbClr val="FFFF00"/>
                </a:solidFill>
                <a:latin typeface="Times New Roman" panose="02020603050405020304" pitchFamily="18" charset="0"/>
                <a:cs typeface="Times New Roman" panose="02020603050405020304" pitchFamily="18" charset="0"/>
              </a:rPr>
              <a:t>“And when Saul had come to Jerusalem, he tried to join the disciples; but they were all afraid of him, and did not believe that he was a disciple. 27 But </a:t>
            </a:r>
            <a:r>
              <a:rPr lang="en-US" altLang="en-US" sz="3600" b="1" u="sng" smtClean="0">
                <a:solidFill>
                  <a:schemeClr val="bg1"/>
                </a:solidFill>
                <a:latin typeface="Times New Roman" panose="02020603050405020304" pitchFamily="18" charset="0"/>
                <a:cs typeface="Times New Roman" panose="02020603050405020304" pitchFamily="18" charset="0"/>
              </a:rPr>
              <a:t>Barnabas took him and brought him to the apostles</a:t>
            </a:r>
            <a:r>
              <a:rPr lang="en-US" altLang="en-US" sz="3600" b="1" smtClean="0">
                <a:solidFill>
                  <a:srgbClr val="FFFF00"/>
                </a:solidFill>
                <a:latin typeface="Times New Roman" panose="02020603050405020304" pitchFamily="18" charset="0"/>
                <a:cs typeface="Times New Roman" panose="02020603050405020304" pitchFamily="18" charset="0"/>
              </a:rPr>
              <a:t>. And he declared to them how he had seen the Lord on the road, and that He had spoken to him, and how he had preached boldly at Damascus in the name of Jesus.”</a:t>
            </a:r>
            <a:endParaRPr lang="en-GB" altLang="en-US" sz="3600" b="1" smtClean="0">
              <a:solidFill>
                <a:srgbClr val="FFFF00"/>
              </a:solidFill>
              <a:cs typeface="Arial" panose="020B0604020202020204" pitchFamily="34" charset="0"/>
            </a:endParaRPr>
          </a:p>
        </p:txBody>
      </p:sp>
      <p:sp>
        <p:nvSpPr>
          <p:cNvPr id="58372" name="Text Box 3"/>
          <p:cNvSpPr txBox="1">
            <a:spLocks noChangeArrowheads="1"/>
          </p:cNvSpPr>
          <p:nvPr/>
        </p:nvSpPr>
        <p:spPr bwMode="auto">
          <a:xfrm>
            <a:off x="6477000" y="5715000"/>
            <a:ext cx="2644775"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800" b="1">
                <a:latin typeface="Times New Roman" panose="02020603050405020304" pitchFamily="18" charset="0"/>
                <a:cs typeface="Arial Unicode MS" panose="020B0604020202020204" pitchFamily="34" charset="-128"/>
              </a:rPr>
              <a:t>Acts 9:26-27</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0" y="0"/>
            <a:ext cx="9144000" cy="838200"/>
          </a:xfrm>
        </p:spPr>
        <p:txBody>
          <a:bodyPr/>
          <a:lstStyle/>
          <a:p>
            <a:pPr eaLnBrk="1" hangingPunct="1">
              <a:lnSpc>
                <a:spcPct val="100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400" dirty="0" smtClean="0">
                <a:latin typeface="Times New Roman" pitchFamily="18" charset="0"/>
                <a:cs typeface="Times New Roman" pitchFamily="18" charset="0"/>
              </a:rPr>
              <a:t>Son Of Encouragement</a:t>
            </a:r>
            <a:endParaRPr lang="en-GB" sz="6000" i="1" dirty="0" smtClean="0">
              <a:latin typeface="Times New Roman" pitchFamily="18" charset="0"/>
              <a:cs typeface="Times New Roman" pitchFamily="18" charset="0"/>
            </a:endParaRPr>
          </a:p>
        </p:txBody>
      </p:sp>
      <p:sp>
        <p:nvSpPr>
          <p:cNvPr id="59395" name="Rectangle 2"/>
          <p:cNvSpPr>
            <a:spLocks noGrp="1" noChangeArrowheads="1"/>
          </p:cNvSpPr>
          <p:nvPr>
            <p:ph idx="1"/>
          </p:nvPr>
        </p:nvSpPr>
        <p:spPr>
          <a:xfrm>
            <a:off x="228600" y="1219200"/>
            <a:ext cx="8686800" cy="2743200"/>
          </a:xfrm>
        </p:spPr>
        <p:txBody>
          <a:bodyPr/>
          <a:lstStyle/>
          <a:p>
            <a:pPr indent="-338138" algn="ct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8000" b="1" i="1" smtClean="0">
                <a:solidFill>
                  <a:srgbClr val="FFFF00"/>
                </a:solidFill>
                <a:latin typeface="Times New Roman" panose="02020603050405020304" pitchFamily="18" charset="0"/>
                <a:cs typeface="Times New Roman" panose="02020603050405020304" pitchFamily="18" charset="0"/>
              </a:rPr>
              <a:t>Barnabas Sent</a:t>
            </a:r>
          </a:p>
          <a:p>
            <a:pPr indent="-338138" algn="ct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8000" b="1" i="1" smtClean="0">
                <a:solidFill>
                  <a:srgbClr val="FFFF00"/>
                </a:solidFill>
                <a:latin typeface="Times New Roman" panose="02020603050405020304" pitchFamily="18" charset="0"/>
                <a:cs typeface="Times New Roman" panose="02020603050405020304" pitchFamily="18" charset="0"/>
              </a:rPr>
              <a:t>To Antioch</a:t>
            </a:r>
            <a:endParaRPr lang="en-GB" altLang="en-US" sz="8000" b="1" i="1" smtClean="0">
              <a:solidFill>
                <a:srgbClr val="FFFF00"/>
              </a:solidFill>
              <a:cs typeface="Arial" panose="020B0604020202020204" pitchFamily="34" charset="0"/>
            </a:endParaRPr>
          </a:p>
        </p:txBody>
      </p:sp>
      <p:sp>
        <p:nvSpPr>
          <p:cNvPr id="59396" name="Text Box 3"/>
          <p:cNvSpPr txBox="1">
            <a:spLocks noChangeArrowheads="1"/>
          </p:cNvSpPr>
          <p:nvPr/>
        </p:nvSpPr>
        <p:spPr bwMode="auto">
          <a:xfrm>
            <a:off x="6477000" y="5715000"/>
            <a:ext cx="2644775"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800" b="1">
                <a:latin typeface="Times New Roman" panose="02020603050405020304" pitchFamily="18" charset="0"/>
                <a:cs typeface="Arial Unicode MS" panose="020B0604020202020204" pitchFamily="34" charset="-128"/>
              </a:rPr>
              <a:t>Acts 11:19-24</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0" y="0"/>
            <a:ext cx="9144000" cy="838200"/>
          </a:xfrm>
        </p:spPr>
        <p:txBody>
          <a:bodyPr/>
          <a:lstStyle/>
          <a:p>
            <a:pPr eaLnBrk="1" hangingPunct="1">
              <a:lnSpc>
                <a:spcPct val="100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400" dirty="0" smtClean="0">
                <a:latin typeface="Times New Roman" pitchFamily="18" charset="0"/>
                <a:cs typeface="Times New Roman" pitchFamily="18" charset="0"/>
              </a:rPr>
              <a:t>Son Of Encouragement</a:t>
            </a:r>
            <a:endParaRPr lang="en-GB" sz="6000" i="1" dirty="0" smtClean="0">
              <a:latin typeface="Times New Roman" pitchFamily="18" charset="0"/>
              <a:cs typeface="Times New Roman" pitchFamily="18" charset="0"/>
            </a:endParaRPr>
          </a:p>
        </p:txBody>
      </p:sp>
      <p:sp>
        <p:nvSpPr>
          <p:cNvPr id="60419" name="Rectangle 2"/>
          <p:cNvSpPr>
            <a:spLocks noGrp="1" noChangeArrowheads="1"/>
          </p:cNvSpPr>
          <p:nvPr>
            <p:ph idx="1"/>
          </p:nvPr>
        </p:nvSpPr>
        <p:spPr>
          <a:xfrm>
            <a:off x="228600" y="609600"/>
            <a:ext cx="8686800" cy="2743200"/>
          </a:xfrm>
        </p:spPr>
        <p:txBody>
          <a:bodyPr/>
          <a:lstStyle/>
          <a:p>
            <a:pPr indent="-338138"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4400" b="1" smtClean="0">
                <a:solidFill>
                  <a:srgbClr val="FFFF00"/>
                </a:solidFill>
                <a:latin typeface="Times New Roman" panose="02020603050405020304" pitchFamily="18" charset="0"/>
                <a:cs typeface="Times New Roman" panose="02020603050405020304" pitchFamily="18" charset="0"/>
              </a:rPr>
              <a:t>“Then after some days Paul said to Barnabas, "</a:t>
            </a:r>
            <a:r>
              <a:rPr lang="en-US" altLang="en-US" sz="4400" b="1" u="sng" smtClean="0">
                <a:solidFill>
                  <a:srgbClr val="FFFF00"/>
                </a:solidFill>
                <a:latin typeface="Times New Roman" panose="02020603050405020304" pitchFamily="18" charset="0"/>
                <a:cs typeface="Times New Roman" panose="02020603050405020304" pitchFamily="18" charset="0"/>
              </a:rPr>
              <a:t>Let us now go back and </a:t>
            </a:r>
            <a:r>
              <a:rPr lang="en-US" altLang="en-US" sz="4400" b="1" u="sng" smtClean="0">
                <a:solidFill>
                  <a:schemeClr val="bg1"/>
                </a:solidFill>
                <a:latin typeface="Times New Roman" panose="02020603050405020304" pitchFamily="18" charset="0"/>
                <a:cs typeface="Times New Roman" panose="02020603050405020304" pitchFamily="18" charset="0"/>
              </a:rPr>
              <a:t>visit our brethren</a:t>
            </a:r>
            <a:r>
              <a:rPr lang="en-US" altLang="en-US" sz="4400" b="1" u="sng" smtClean="0">
                <a:solidFill>
                  <a:srgbClr val="FFFF00"/>
                </a:solidFill>
                <a:latin typeface="Times New Roman" panose="02020603050405020304" pitchFamily="18" charset="0"/>
                <a:cs typeface="Times New Roman" panose="02020603050405020304" pitchFamily="18" charset="0"/>
              </a:rPr>
              <a:t> in every city where we have preached the word of the Lord, and </a:t>
            </a:r>
            <a:r>
              <a:rPr lang="en-US" altLang="en-US" sz="4400" b="1" u="sng" smtClean="0">
                <a:solidFill>
                  <a:schemeClr val="bg1"/>
                </a:solidFill>
                <a:latin typeface="Times New Roman" panose="02020603050405020304" pitchFamily="18" charset="0"/>
                <a:cs typeface="Times New Roman" panose="02020603050405020304" pitchFamily="18" charset="0"/>
              </a:rPr>
              <a:t>see how they are doing</a:t>
            </a:r>
            <a:r>
              <a:rPr lang="en-US" altLang="en-US" sz="4400" b="1" smtClean="0">
                <a:solidFill>
                  <a:srgbClr val="FFFF00"/>
                </a:solidFill>
                <a:latin typeface="Times New Roman" panose="02020603050405020304" pitchFamily="18" charset="0"/>
                <a:cs typeface="Times New Roman" panose="02020603050405020304" pitchFamily="18" charset="0"/>
              </a:rPr>
              <a:t>." 37 Now Barnabas was determined to take with them John called Mark.”</a:t>
            </a:r>
            <a:endParaRPr lang="en-GB" altLang="en-US" sz="4400" b="1" smtClean="0">
              <a:solidFill>
                <a:srgbClr val="FFFF00"/>
              </a:solidFill>
              <a:cs typeface="Arial" panose="020B0604020202020204" pitchFamily="34" charset="0"/>
            </a:endParaRPr>
          </a:p>
        </p:txBody>
      </p:sp>
      <p:sp>
        <p:nvSpPr>
          <p:cNvPr id="60420" name="Text Box 3"/>
          <p:cNvSpPr txBox="1">
            <a:spLocks noChangeArrowheads="1"/>
          </p:cNvSpPr>
          <p:nvPr/>
        </p:nvSpPr>
        <p:spPr bwMode="auto">
          <a:xfrm>
            <a:off x="6477000" y="5715000"/>
            <a:ext cx="2644775"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800" b="1">
                <a:latin typeface="Times New Roman" panose="02020603050405020304" pitchFamily="18" charset="0"/>
                <a:cs typeface="Arial Unicode MS" panose="020B0604020202020204" pitchFamily="34" charset="-128"/>
              </a:rPr>
              <a:t>Acts 15:36-37</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
          <p:cNvSpPr>
            <a:spLocks noGrp="1" noChangeArrowheads="1"/>
          </p:cNvSpPr>
          <p:nvPr>
            <p:ph type="subTitle" idx="4294967295"/>
          </p:nvPr>
        </p:nvSpPr>
        <p:spPr>
          <a:xfrm>
            <a:off x="-76200" y="685800"/>
            <a:ext cx="9144000" cy="2590800"/>
          </a:xfrm>
        </p:spPr>
        <p:txBody>
          <a:bodyPr/>
          <a:lstStyle/>
          <a:p>
            <a:pPr algn="ctr" eaLnBrk="1" hangingPunct="1">
              <a:lnSpc>
                <a:spcPct val="100000"/>
              </a:lnSpc>
              <a:spcBef>
                <a:spcPts val="2200"/>
              </a:spcBef>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6000" b="1" smtClean="0">
                <a:solidFill>
                  <a:srgbClr val="FFFF00"/>
                </a:solidFill>
                <a:latin typeface="Times New Roman" panose="02020603050405020304" pitchFamily="18" charset="0"/>
                <a:cs typeface="Times New Roman" panose="02020603050405020304" pitchFamily="18" charset="0"/>
              </a:rPr>
              <a:t>The Goal of Encouragement…</a:t>
            </a:r>
          </a:p>
          <a:p>
            <a:pPr algn="ctr" eaLnBrk="1" hangingPunct="1">
              <a:lnSpc>
                <a:spcPct val="100000"/>
              </a:lnSpc>
              <a:spcBef>
                <a:spcPts val="2200"/>
              </a:spcBef>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8000" b="1" i="1" smtClean="0">
                <a:solidFill>
                  <a:srgbClr val="FFFF00"/>
                </a:solidFill>
                <a:latin typeface="Times New Roman" panose="02020603050405020304" pitchFamily="18" charset="0"/>
                <a:cs typeface="Times New Roman" panose="02020603050405020304" pitchFamily="18" charset="0"/>
              </a:rPr>
              <a:t>“Building One Another up!”</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316663" y="5653088"/>
            <a:ext cx="2827337"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Acts 20:32</a:t>
            </a:r>
          </a:p>
        </p:txBody>
      </p:sp>
      <p:sp>
        <p:nvSpPr>
          <p:cNvPr id="62467" name="Rectangle 2"/>
          <p:cNvSpPr>
            <a:spLocks noGrp="1" noChangeArrowheads="1"/>
          </p:cNvSpPr>
          <p:nvPr>
            <p:ph idx="1"/>
          </p:nvPr>
        </p:nvSpPr>
        <p:spPr>
          <a:xfrm>
            <a:off x="228600" y="990600"/>
            <a:ext cx="86868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400" b="1" smtClean="0">
                <a:solidFill>
                  <a:srgbClr val="FFFF00"/>
                </a:solidFill>
                <a:latin typeface="Times New Roman" panose="02020603050405020304" pitchFamily="18" charset="0"/>
                <a:cs typeface="Times New Roman" panose="02020603050405020304" pitchFamily="18" charset="0"/>
              </a:rPr>
              <a:t>“</a:t>
            </a:r>
            <a:r>
              <a:rPr lang="en-US" altLang="en-US" sz="4400" b="1" smtClean="0">
                <a:solidFill>
                  <a:srgbClr val="FFFF00"/>
                </a:solidFill>
                <a:latin typeface="Times New Roman" panose="02020603050405020304" pitchFamily="18" charset="0"/>
                <a:cs typeface="Times New Roman" panose="02020603050405020304" pitchFamily="18" charset="0"/>
              </a:rPr>
              <a:t>So now, brethren, </a:t>
            </a:r>
            <a:r>
              <a:rPr lang="en-US" altLang="en-US" sz="4400" b="1" u="sng" smtClean="0">
                <a:solidFill>
                  <a:srgbClr val="FFFF00"/>
                </a:solidFill>
                <a:latin typeface="Times New Roman" panose="02020603050405020304" pitchFamily="18" charset="0"/>
                <a:cs typeface="Times New Roman" panose="02020603050405020304" pitchFamily="18" charset="0"/>
              </a:rPr>
              <a:t>I commend you to</a:t>
            </a:r>
            <a:r>
              <a:rPr lang="en-US" altLang="en-US" sz="4400" b="1" smtClean="0">
                <a:solidFill>
                  <a:srgbClr val="FFFF00"/>
                </a:solidFill>
                <a:latin typeface="Times New Roman" panose="02020603050405020304" pitchFamily="18" charset="0"/>
                <a:cs typeface="Times New Roman" panose="02020603050405020304" pitchFamily="18" charset="0"/>
              </a:rPr>
              <a:t> </a:t>
            </a:r>
            <a:r>
              <a:rPr lang="en-US" altLang="en-US" sz="4400" b="1" u="sng" smtClean="0">
                <a:solidFill>
                  <a:srgbClr val="FFFF00"/>
                </a:solidFill>
                <a:latin typeface="Times New Roman" panose="02020603050405020304" pitchFamily="18" charset="0"/>
                <a:cs typeface="Times New Roman" panose="02020603050405020304" pitchFamily="18" charset="0"/>
              </a:rPr>
              <a:t>God</a:t>
            </a:r>
            <a:r>
              <a:rPr lang="en-US" altLang="en-US" sz="4400" b="1" smtClean="0">
                <a:solidFill>
                  <a:srgbClr val="FFFF00"/>
                </a:solidFill>
                <a:latin typeface="Times New Roman" panose="02020603050405020304" pitchFamily="18" charset="0"/>
                <a:cs typeface="Times New Roman" panose="02020603050405020304" pitchFamily="18" charset="0"/>
              </a:rPr>
              <a:t> </a:t>
            </a:r>
            <a:r>
              <a:rPr lang="en-US" altLang="en-US" sz="4400" b="1" u="sng" smtClean="0">
                <a:solidFill>
                  <a:srgbClr val="FFFF00"/>
                </a:solidFill>
                <a:latin typeface="Times New Roman" panose="02020603050405020304" pitchFamily="18" charset="0"/>
                <a:cs typeface="Times New Roman" panose="02020603050405020304" pitchFamily="18" charset="0"/>
              </a:rPr>
              <a:t>and to the word of His grace</a:t>
            </a:r>
            <a:r>
              <a:rPr lang="en-US" altLang="en-US" sz="4400" b="1" smtClean="0">
                <a:solidFill>
                  <a:srgbClr val="FFFF00"/>
                </a:solidFill>
                <a:latin typeface="Times New Roman" panose="02020603050405020304" pitchFamily="18" charset="0"/>
                <a:cs typeface="Times New Roman" panose="02020603050405020304" pitchFamily="18" charset="0"/>
              </a:rPr>
              <a:t>, which is able to build you up and give you an inheritance among all those who are sanctified.</a:t>
            </a:r>
            <a:r>
              <a:rPr lang="en-GB" altLang="en-US" sz="4400" b="1" smtClean="0">
                <a:solidFill>
                  <a:srgbClr val="FFFF00"/>
                </a:solidFill>
                <a:latin typeface="Times New Roman" panose="02020603050405020304" pitchFamily="18" charset="0"/>
                <a:cs typeface="Times New Roman" panose="02020603050405020304" pitchFamily="18" charset="0"/>
              </a:rPr>
              <a:t>”</a:t>
            </a:r>
          </a:p>
        </p:txBody>
      </p:sp>
      <p:sp>
        <p:nvSpPr>
          <p:cNvPr id="62468"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The Goal of Encouragement… “Building One Another Up!”</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316663" y="5653088"/>
            <a:ext cx="2827337"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Prov. 15:23</a:t>
            </a:r>
          </a:p>
        </p:txBody>
      </p:sp>
      <p:sp>
        <p:nvSpPr>
          <p:cNvPr id="63491" name="Rectangle 2"/>
          <p:cNvSpPr>
            <a:spLocks noGrp="1" noChangeArrowheads="1"/>
          </p:cNvSpPr>
          <p:nvPr>
            <p:ph idx="1"/>
          </p:nvPr>
        </p:nvSpPr>
        <p:spPr>
          <a:xfrm>
            <a:off x="228600" y="1371600"/>
            <a:ext cx="86868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400" b="1" smtClean="0">
                <a:solidFill>
                  <a:srgbClr val="FFFF00"/>
                </a:solidFill>
                <a:latin typeface="Times New Roman" panose="02020603050405020304" pitchFamily="18" charset="0"/>
                <a:cs typeface="Times New Roman" panose="02020603050405020304" pitchFamily="18" charset="0"/>
              </a:rPr>
              <a:t>“</a:t>
            </a:r>
            <a:r>
              <a:rPr lang="en-US" altLang="en-US" sz="4400" b="1" smtClean="0">
                <a:solidFill>
                  <a:srgbClr val="FFFF00"/>
                </a:solidFill>
                <a:latin typeface="Times New Roman" panose="02020603050405020304" pitchFamily="18" charset="0"/>
                <a:cs typeface="Times New Roman" panose="02020603050405020304" pitchFamily="18" charset="0"/>
              </a:rPr>
              <a:t>A man has </a:t>
            </a:r>
            <a:r>
              <a:rPr lang="en-US" altLang="en-US" sz="4400" b="1" u="sng" smtClean="0">
                <a:solidFill>
                  <a:srgbClr val="FFFF00"/>
                </a:solidFill>
                <a:latin typeface="Times New Roman" panose="02020603050405020304" pitchFamily="18" charset="0"/>
                <a:cs typeface="Times New Roman" panose="02020603050405020304" pitchFamily="18" charset="0"/>
              </a:rPr>
              <a:t>joy by the answer of his mouth</a:t>
            </a:r>
            <a:r>
              <a:rPr lang="en-US" altLang="en-US" sz="4400" b="1" smtClean="0">
                <a:solidFill>
                  <a:srgbClr val="FFFF00"/>
                </a:solidFill>
                <a:latin typeface="Times New Roman" panose="02020603050405020304" pitchFamily="18" charset="0"/>
                <a:cs typeface="Times New Roman" panose="02020603050405020304" pitchFamily="18" charset="0"/>
              </a:rPr>
              <a:t>, And </a:t>
            </a:r>
            <a:r>
              <a:rPr lang="en-US" altLang="en-US" sz="4400" b="1" u="sng" smtClean="0">
                <a:solidFill>
                  <a:srgbClr val="FFFF00"/>
                </a:solidFill>
                <a:latin typeface="Times New Roman" panose="02020603050405020304" pitchFamily="18" charset="0"/>
                <a:cs typeface="Times New Roman" panose="02020603050405020304" pitchFamily="18" charset="0"/>
              </a:rPr>
              <a:t>a word spoken in due season</a:t>
            </a:r>
            <a:r>
              <a:rPr lang="en-US" altLang="en-US" sz="4400" b="1" smtClean="0">
                <a:solidFill>
                  <a:srgbClr val="FFFF00"/>
                </a:solidFill>
                <a:latin typeface="Times New Roman" panose="02020603050405020304" pitchFamily="18" charset="0"/>
                <a:cs typeface="Times New Roman" panose="02020603050405020304" pitchFamily="18" charset="0"/>
              </a:rPr>
              <a:t>, </a:t>
            </a:r>
            <a:r>
              <a:rPr lang="en-US" altLang="en-US" sz="4400" b="1" u="sng" smtClean="0">
                <a:solidFill>
                  <a:srgbClr val="FFFF00"/>
                </a:solidFill>
                <a:latin typeface="Times New Roman" panose="02020603050405020304" pitchFamily="18" charset="0"/>
                <a:cs typeface="Times New Roman" panose="02020603050405020304" pitchFamily="18" charset="0"/>
              </a:rPr>
              <a:t>how good it is</a:t>
            </a:r>
            <a:r>
              <a:rPr lang="en-US" altLang="en-US" sz="4400" b="1" smtClean="0">
                <a:solidFill>
                  <a:srgbClr val="FFFF00"/>
                </a:solidFill>
                <a:latin typeface="Times New Roman" panose="02020603050405020304" pitchFamily="18" charset="0"/>
                <a:cs typeface="Times New Roman" panose="02020603050405020304" pitchFamily="18" charset="0"/>
              </a:rPr>
              <a:t>!</a:t>
            </a:r>
            <a:r>
              <a:rPr lang="en-GB" altLang="en-US" sz="4400" b="1" smtClean="0">
                <a:solidFill>
                  <a:srgbClr val="FFFF00"/>
                </a:solidFill>
                <a:latin typeface="Times New Roman" panose="02020603050405020304" pitchFamily="18" charset="0"/>
                <a:cs typeface="Times New Roman" panose="02020603050405020304" pitchFamily="18" charset="0"/>
              </a:rPr>
              <a:t>”</a:t>
            </a:r>
          </a:p>
        </p:txBody>
      </p:sp>
      <p:sp>
        <p:nvSpPr>
          <p:cNvPr id="63492"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The Goal of Encouragement… “Building One Another Up!”</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316663" y="5653088"/>
            <a:ext cx="2827337"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Prov. 16:24</a:t>
            </a:r>
          </a:p>
        </p:txBody>
      </p:sp>
      <p:sp>
        <p:nvSpPr>
          <p:cNvPr id="64515" name="Rectangle 2"/>
          <p:cNvSpPr>
            <a:spLocks noGrp="1" noChangeArrowheads="1"/>
          </p:cNvSpPr>
          <p:nvPr>
            <p:ph idx="1"/>
          </p:nvPr>
        </p:nvSpPr>
        <p:spPr>
          <a:xfrm>
            <a:off x="228600" y="1371600"/>
            <a:ext cx="86868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400" b="1" smtClean="0">
                <a:solidFill>
                  <a:srgbClr val="FFFF00"/>
                </a:solidFill>
                <a:latin typeface="Times New Roman" panose="02020603050405020304" pitchFamily="18" charset="0"/>
                <a:cs typeface="Times New Roman" panose="02020603050405020304" pitchFamily="18" charset="0"/>
              </a:rPr>
              <a:t>“</a:t>
            </a:r>
            <a:r>
              <a:rPr lang="en-US" altLang="en-US" sz="4400" b="1" u="sng" smtClean="0">
                <a:solidFill>
                  <a:srgbClr val="FFFF00"/>
                </a:solidFill>
                <a:latin typeface="Times New Roman" panose="02020603050405020304" pitchFamily="18" charset="0"/>
                <a:cs typeface="Times New Roman" panose="02020603050405020304" pitchFamily="18" charset="0"/>
              </a:rPr>
              <a:t>Pleasant words are like a honeycomb</a:t>
            </a:r>
            <a:r>
              <a:rPr lang="en-US" altLang="en-US" sz="4400" b="1" smtClean="0">
                <a:solidFill>
                  <a:srgbClr val="FFFF00"/>
                </a:solidFill>
                <a:latin typeface="Times New Roman" panose="02020603050405020304" pitchFamily="18" charset="0"/>
                <a:cs typeface="Times New Roman" panose="02020603050405020304" pitchFamily="18" charset="0"/>
              </a:rPr>
              <a:t>, Sweetness to the soul and health to the bones.</a:t>
            </a:r>
            <a:r>
              <a:rPr lang="en-GB" altLang="en-US" sz="4400" b="1" smtClean="0">
                <a:solidFill>
                  <a:srgbClr val="FFFF00"/>
                </a:solidFill>
                <a:latin typeface="Times New Roman" panose="02020603050405020304" pitchFamily="18" charset="0"/>
                <a:cs typeface="Times New Roman" panose="02020603050405020304" pitchFamily="18" charset="0"/>
              </a:rPr>
              <a:t>”</a:t>
            </a:r>
          </a:p>
        </p:txBody>
      </p:sp>
      <p:sp>
        <p:nvSpPr>
          <p:cNvPr id="64516"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The Goal of Encouragement… “Building One Another Up!”</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316663" y="5653088"/>
            <a:ext cx="2827337"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Prov. 25:11</a:t>
            </a:r>
          </a:p>
        </p:txBody>
      </p:sp>
      <p:sp>
        <p:nvSpPr>
          <p:cNvPr id="66563" name="Rectangle 2"/>
          <p:cNvSpPr>
            <a:spLocks noGrp="1" noChangeArrowheads="1"/>
          </p:cNvSpPr>
          <p:nvPr>
            <p:ph idx="1"/>
          </p:nvPr>
        </p:nvSpPr>
        <p:spPr>
          <a:xfrm>
            <a:off x="228600" y="1371600"/>
            <a:ext cx="86868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400" b="1" smtClean="0">
                <a:solidFill>
                  <a:srgbClr val="FFFF00"/>
                </a:solidFill>
                <a:latin typeface="Times New Roman" panose="02020603050405020304" pitchFamily="18" charset="0"/>
                <a:cs typeface="Times New Roman" panose="02020603050405020304" pitchFamily="18" charset="0"/>
              </a:rPr>
              <a:t>“</a:t>
            </a:r>
            <a:r>
              <a:rPr lang="en-US" altLang="en-US" sz="4400" b="1" u="sng" smtClean="0">
                <a:solidFill>
                  <a:srgbClr val="FFFF00"/>
                </a:solidFill>
                <a:latin typeface="Times New Roman" panose="02020603050405020304" pitchFamily="18" charset="0"/>
                <a:cs typeface="Times New Roman" panose="02020603050405020304" pitchFamily="18" charset="0"/>
              </a:rPr>
              <a:t>A word fitly spoken</a:t>
            </a:r>
            <a:r>
              <a:rPr lang="en-US" altLang="en-US" sz="4400" b="1" smtClean="0">
                <a:solidFill>
                  <a:srgbClr val="FFFF00"/>
                </a:solidFill>
                <a:latin typeface="Times New Roman" panose="02020603050405020304" pitchFamily="18" charset="0"/>
                <a:cs typeface="Times New Roman" panose="02020603050405020304" pitchFamily="18" charset="0"/>
              </a:rPr>
              <a:t> is like apples of gold In settings of silver.</a:t>
            </a:r>
            <a:r>
              <a:rPr lang="en-GB" altLang="en-US" sz="4400" b="1" smtClean="0">
                <a:solidFill>
                  <a:srgbClr val="FFFF00"/>
                </a:solidFill>
                <a:latin typeface="Times New Roman" panose="02020603050405020304" pitchFamily="18" charset="0"/>
                <a:cs typeface="Times New Roman" panose="02020603050405020304" pitchFamily="18" charset="0"/>
              </a:rPr>
              <a:t>”</a:t>
            </a:r>
          </a:p>
        </p:txBody>
      </p:sp>
      <p:sp>
        <p:nvSpPr>
          <p:cNvPr id="66564"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The Goal of Encouragement… “Building One Another Up!”</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316663" y="5653088"/>
            <a:ext cx="2827337"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Prov. 27:17</a:t>
            </a:r>
          </a:p>
        </p:txBody>
      </p:sp>
      <p:sp>
        <p:nvSpPr>
          <p:cNvPr id="67587" name="Rectangle 2"/>
          <p:cNvSpPr>
            <a:spLocks noGrp="1" noChangeArrowheads="1"/>
          </p:cNvSpPr>
          <p:nvPr>
            <p:ph idx="1"/>
          </p:nvPr>
        </p:nvSpPr>
        <p:spPr>
          <a:xfrm>
            <a:off x="228600" y="1371600"/>
            <a:ext cx="86868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400" b="1" smtClean="0">
                <a:solidFill>
                  <a:srgbClr val="FFFF00"/>
                </a:solidFill>
                <a:latin typeface="Times New Roman" panose="02020603050405020304" pitchFamily="18" charset="0"/>
                <a:cs typeface="Times New Roman" panose="02020603050405020304" pitchFamily="18" charset="0"/>
              </a:rPr>
              <a:t>“</a:t>
            </a:r>
            <a:r>
              <a:rPr lang="en-US" altLang="en-US" sz="4400" b="1" smtClean="0">
                <a:solidFill>
                  <a:srgbClr val="FFFF00"/>
                </a:solidFill>
                <a:latin typeface="Times New Roman" panose="02020603050405020304" pitchFamily="18" charset="0"/>
                <a:cs typeface="Times New Roman" panose="02020603050405020304" pitchFamily="18" charset="0"/>
              </a:rPr>
              <a:t>As iron sharpens iron, So </a:t>
            </a:r>
            <a:r>
              <a:rPr lang="en-US" altLang="en-US" sz="4400" b="1" u="sng" smtClean="0">
                <a:solidFill>
                  <a:srgbClr val="FFFF00"/>
                </a:solidFill>
                <a:latin typeface="Times New Roman" panose="02020603050405020304" pitchFamily="18" charset="0"/>
                <a:cs typeface="Times New Roman" panose="02020603050405020304" pitchFamily="18" charset="0"/>
              </a:rPr>
              <a:t>a man sharpens the countenance of his friend</a:t>
            </a:r>
            <a:r>
              <a:rPr lang="en-US" altLang="en-US" sz="4400" b="1" smtClean="0">
                <a:solidFill>
                  <a:srgbClr val="FFFF00"/>
                </a:solidFill>
                <a:latin typeface="Times New Roman" panose="02020603050405020304" pitchFamily="18" charset="0"/>
                <a:cs typeface="Times New Roman" panose="02020603050405020304" pitchFamily="18" charset="0"/>
              </a:rPr>
              <a:t>.</a:t>
            </a:r>
            <a:r>
              <a:rPr lang="en-GB" altLang="en-US" sz="4400" b="1" smtClean="0">
                <a:solidFill>
                  <a:srgbClr val="FFFF00"/>
                </a:solidFill>
                <a:latin typeface="Times New Roman" panose="02020603050405020304" pitchFamily="18" charset="0"/>
                <a:cs typeface="Times New Roman" panose="02020603050405020304" pitchFamily="18" charset="0"/>
              </a:rPr>
              <a:t>”</a:t>
            </a:r>
          </a:p>
        </p:txBody>
      </p:sp>
      <p:sp>
        <p:nvSpPr>
          <p:cNvPr id="67588"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The Goal of Encouragement… “Building One Another Up!”</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subTitle" idx="4294967295"/>
          </p:nvPr>
        </p:nvSpPr>
        <p:spPr>
          <a:xfrm>
            <a:off x="33338" y="1371600"/>
            <a:ext cx="9067800" cy="2689225"/>
          </a:xfrm>
        </p:spPr>
        <p:txBody>
          <a:bodyPr/>
          <a:lstStyle/>
          <a:p>
            <a:pPr algn="ctr" eaLnBrk="1" hangingPunct="1">
              <a:lnSpc>
                <a:spcPct val="100000"/>
              </a:lnSpc>
              <a:spcBef>
                <a:spcPts val="2200"/>
              </a:spcBef>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8000" b="1" dirty="0" smtClean="0">
                <a:solidFill>
                  <a:srgbClr val="FFFF00"/>
                </a:solidFill>
                <a:latin typeface="Times New Roman" panose="02020603050405020304" pitchFamily="18" charset="0"/>
                <a:cs typeface="Times New Roman" panose="02020603050405020304" pitchFamily="18" charset="0"/>
              </a:rPr>
              <a:t>Let Us Encourage</a:t>
            </a:r>
          </a:p>
          <a:p>
            <a:pPr algn="ctr" eaLnBrk="1" hangingPunct="1">
              <a:lnSpc>
                <a:spcPct val="100000"/>
              </a:lnSpc>
              <a:spcBef>
                <a:spcPts val="2200"/>
              </a:spcBef>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8000" b="1" dirty="0" smtClean="0">
                <a:solidFill>
                  <a:srgbClr val="FFFF00"/>
                </a:solidFill>
                <a:latin typeface="Times New Roman" panose="02020603050405020304" pitchFamily="18" charset="0"/>
                <a:cs typeface="Times New Roman" panose="02020603050405020304" pitchFamily="18" charset="0"/>
              </a:rPr>
              <a:t>One Another</a:t>
            </a:r>
          </a:p>
          <a:p>
            <a:pPr algn="ctr" eaLnBrk="1" hangingPunct="1">
              <a:lnSpc>
                <a:spcPct val="100000"/>
              </a:lnSpc>
              <a:spcBef>
                <a:spcPts val="2200"/>
              </a:spcBef>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000" b="1" dirty="0" smtClean="0">
                <a:solidFill>
                  <a:schemeClr val="bg1"/>
                </a:solidFill>
                <a:latin typeface="Times New Roman" panose="02020603050405020304" pitchFamily="18" charset="0"/>
                <a:cs typeface="Times New Roman" panose="02020603050405020304" pitchFamily="18" charset="0"/>
              </a:rPr>
              <a:t>1 Thessalonians 5:1-11</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p:cNvSpPr>
            <a:spLocks noGrp="1" noChangeArrowheads="1"/>
          </p:cNvSpPr>
          <p:nvPr>
            <p:ph type="subTitle" idx="4294967295"/>
          </p:nvPr>
        </p:nvSpPr>
        <p:spPr>
          <a:xfrm>
            <a:off x="0" y="1295400"/>
            <a:ext cx="9144000" cy="2590800"/>
          </a:xfrm>
        </p:spPr>
        <p:txBody>
          <a:bodyPr/>
          <a:lstStyle/>
          <a:p>
            <a:pPr algn="ctr" eaLnBrk="1" hangingPunct="1">
              <a:lnSpc>
                <a:spcPct val="100000"/>
              </a:lnSpc>
              <a:spcBef>
                <a:spcPts val="2200"/>
              </a:spcBef>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6600" b="1" smtClean="0">
                <a:solidFill>
                  <a:srgbClr val="FFFF00"/>
                </a:solidFill>
                <a:latin typeface="Times New Roman" panose="02020603050405020304" pitchFamily="18" charset="0"/>
                <a:cs typeface="Times New Roman" panose="02020603050405020304" pitchFamily="18" charset="0"/>
              </a:rPr>
              <a:t>Discouraging</a:t>
            </a:r>
          </a:p>
          <a:p>
            <a:pPr algn="ctr" eaLnBrk="1" hangingPunct="1">
              <a:lnSpc>
                <a:spcPct val="100000"/>
              </a:lnSpc>
              <a:spcBef>
                <a:spcPts val="2200"/>
              </a:spcBef>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6600" b="1" smtClean="0">
                <a:solidFill>
                  <a:srgbClr val="FFFF00"/>
                </a:solidFill>
                <a:latin typeface="Times New Roman" panose="02020603050405020304" pitchFamily="18" charset="0"/>
                <a:cs typeface="Times New Roman" panose="02020603050405020304" pitchFamily="18" charset="0"/>
              </a:rPr>
              <a:t>One Another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316663" y="5653088"/>
            <a:ext cx="2827337"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Psalm 69:6</a:t>
            </a:r>
          </a:p>
        </p:txBody>
      </p:sp>
      <p:sp>
        <p:nvSpPr>
          <p:cNvPr id="69635" name="Rectangle 2"/>
          <p:cNvSpPr>
            <a:spLocks noGrp="1" noChangeArrowheads="1"/>
          </p:cNvSpPr>
          <p:nvPr>
            <p:ph idx="1"/>
          </p:nvPr>
        </p:nvSpPr>
        <p:spPr>
          <a:xfrm>
            <a:off x="228600" y="1273175"/>
            <a:ext cx="86868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400" b="1" smtClean="0">
                <a:solidFill>
                  <a:srgbClr val="FFFF00"/>
                </a:solidFill>
                <a:latin typeface="Times New Roman" panose="02020603050405020304" pitchFamily="18" charset="0"/>
                <a:cs typeface="Times New Roman" panose="02020603050405020304" pitchFamily="18" charset="0"/>
              </a:rPr>
              <a:t>“</a:t>
            </a:r>
            <a:r>
              <a:rPr lang="en-US" altLang="en-US" sz="4400" b="1" smtClean="0">
                <a:solidFill>
                  <a:srgbClr val="FFFF00"/>
                </a:solidFill>
                <a:latin typeface="Times New Roman" panose="02020603050405020304" pitchFamily="18" charset="0"/>
                <a:cs typeface="Times New Roman" panose="02020603050405020304" pitchFamily="18" charset="0"/>
              </a:rPr>
              <a:t>Let not those who wait for You, O Lord GOD of hosts, be ashamed because of me; </a:t>
            </a:r>
            <a:r>
              <a:rPr lang="en-US" altLang="en-US" sz="4400" b="1" u="sng" smtClean="0">
                <a:solidFill>
                  <a:srgbClr val="FFFF00"/>
                </a:solidFill>
                <a:latin typeface="Times New Roman" panose="02020603050405020304" pitchFamily="18" charset="0"/>
                <a:cs typeface="Times New Roman" panose="02020603050405020304" pitchFamily="18" charset="0"/>
              </a:rPr>
              <a:t>Let not those who seek You be confounded because of me</a:t>
            </a:r>
            <a:r>
              <a:rPr lang="en-US" altLang="en-US" sz="4400" b="1" smtClean="0">
                <a:solidFill>
                  <a:srgbClr val="FFFF00"/>
                </a:solidFill>
                <a:latin typeface="Times New Roman" panose="02020603050405020304" pitchFamily="18" charset="0"/>
                <a:cs typeface="Times New Roman" panose="02020603050405020304" pitchFamily="18" charset="0"/>
              </a:rPr>
              <a:t>, O God of Israel. </a:t>
            </a:r>
            <a:r>
              <a:rPr lang="en-GB" altLang="en-US" sz="4400" b="1" smtClean="0">
                <a:solidFill>
                  <a:srgbClr val="FFFF00"/>
                </a:solidFill>
                <a:latin typeface="Times New Roman" panose="02020603050405020304" pitchFamily="18" charset="0"/>
                <a:cs typeface="Times New Roman" panose="02020603050405020304" pitchFamily="18" charset="0"/>
              </a:rPr>
              <a:t>”</a:t>
            </a:r>
          </a:p>
        </p:txBody>
      </p:sp>
      <p:sp>
        <p:nvSpPr>
          <p:cNvPr id="69636"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Discouraging One Another</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316663" y="5653088"/>
            <a:ext cx="2827337"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Luke 17:1-2</a:t>
            </a:r>
          </a:p>
        </p:txBody>
      </p:sp>
      <p:sp>
        <p:nvSpPr>
          <p:cNvPr id="70659" name="Rectangle 2"/>
          <p:cNvSpPr>
            <a:spLocks noGrp="1" noChangeArrowheads="1"/>
          </p:cNvSpPr>
          <p:nvPr>
            <p:ph idx="1"/>
          </p:nvPr>
        </p:nvSpPr>
        <p:spPr>
          <a:xfrm>
            <a:off x="228600" y="728663"/>
            <a:ext cx="8686800" cy="2608262"/>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000" b="1" dirty="0" smtClean="0">
                <a:solidFill>
                  <a:srgbClr val="FFFF00"/>
                </a:solidFill>
                <a:latin typeface="Times New Roman" panose="02020603050405020304" pitchFamily="18" charset="0"/>
                <a:cs typeface="Times New Roman" panose="02020603050405020304" pitchFamily="18" charset="0"/>
              </a:rPr>
              <a:t>“</a:t>
            </a:r>
            <a:r>
              <a:rPr lang="en-US" altLang="en-US" sz="4000" b="1" dirty="0" smtClean="0">
                <a:solidFill>
                  <a:srgbClr val="FFFF00"/>
                </a:solidFill>
                <a:latin typeface="Times New Roman" panose="02020603050405020304" pitchFamily="18" charset="0"/>
                <a:cs typeface="Times New Roman" panose="02020603050405020304" pitchFamily="18" charset="0"/>
              </a:rPr>
              <a:t>Then He said to the disciples, "It is impossible that no offenses should come, but </a:t>
            </a:r>
            <a:r>
              <a:rPr lang="en-US" altLang="en-US" sz="4000" b="1" u="sng" dirty="0" smtClean="0">
                <a:solidFill>
                  <a:srgbClr val="FFFF00"/>
                </a:solidFill>
                <a:latin typeface="Times New Roman" panose="02020603050405020304" pitchFamily="18" charset="0"/>
                <a:cs typeface="Times New Roman" panose="02020603050405020304" pitchFamily="18" charset="0"/>
              </a:rPr>
              <a:t>woe to him through whom they do come</a:t>
            </a:r>
            <a:r>
              <a:rPr lang="en-US" altLang="en-US" sz="4000" b="1" dirty="0" smtClean="0">
                <a:solidFill>
                  <a:srgbClr val="FFFF00"/>
                </a:solidFill>
                <a:latin typeface="Times New Roman" panose="02020603050405020304" pitchFamily="18" charset="0"/>
                <a:cs typeface="Times New Roman" panose="02020603050405020304" pitchFamily="18" charset="0"/>
              </a:rPr>
              <a:t>!  </a:t>
            </a:r>
            <a:r>
              <a:rPr lang="en-US" altLang="en-US" sz="4000" b="1" baseline="30000" dirty="0" smtClean="0">
                <a:solidFill>
                  <a:srgbClr val="FFFF00"/>
                </a:solidFill>
                <a:latin typeface="Times New Roman" panose="02020603050405020304" pitchFamily="18" charset="0"/>
                <a:cs typeface="Times New Roman" panose="02020603050405020304" pitchFamily="18" charset="0"/>
              </a:rPr>
              <a:t>2</a:t>
            </a:r>
            <a:r>
              <a:rPr lang="en-US" altLang="en-US" sz="4000" b="1" dirty="0" smtClean="0">
                <a:solidFill>
                  <a:srgbClr val="FFFF00"/>
                </a:solidFill>
                <a:latin typeface="Times New Roman" panose="02020603050405020304" pitchFamily="18" charset="0"/>
                <a:cs typeface="Times New Roman" panose="02020603050405020304" pitchFamily="18" charset="0"/>
              </a:rPr>
              <a:t>"It would be better for him if a millstone were hung around his neck, and he were thrown into the sea, than that he should offend one of these little ones.</a:t>
            </a:r>
            <a:r>
              <a:rPr lang="en-GB" altLang="en-US" sz="4000" b="1" dirty="0" smtClean="0">
                <a:solidFill>
                  <a:srgbClr val="FFFF00"/>
                </a:solidFill>
                <a:latin typeface="Times New Roman" panose="02020603050405020304" pitchFamily="18" charset="0"/>
                <a:cs typeface="Times New Roman" panose="02020603050405020304" pitchFamily="18" charset="0"/>
              </a:rPr>
              <a:t>”</a:t>
            </a:r>
          </a:p>
        </p:txBody>
      </p:sp>
      <p:sp>
        <p:nvSpPr>
          <p:cNvPr id="70660"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Discouraging One Another</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316663" y="5653088"/>
            <a:ext cx="2827337"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Luke 11:52</a:t>
            </a:r>
          </a:p>
        </p:txBody>
      </p:sp>
      <p:sp>
        <p:nvSpPr>
          <p:cNvPr id="71683" name="Rectangle 2"/>
          <p:cNvSpPr>
            <a:spLocks noGrp="1" noChangeArrowheads="1"/>
          </p:cNvSpPr>
          <p:nvPr>
            <p:ph idx="1"/>
          </p:nvPr>
        </p:nvSpPr>
        <p:spPr>
          <a:xfrm>
            <a:off x="228600" y="1143000"/>
            <a:ext cx="86868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400" b="1" smtClean="0">
                <a:solidFill>
                  <a:srgbClr val="FFFF00"/>
                </a:solidFill>
                <a:latin typeface="Times New Roman" panose="02020603050405020304" pitchFamily="18" charset="0"/>
                <a:cs typeface="Times New Roman" panose="02020603050405020304" pitchFamily="18" charset="0"/>
              </a:rPr>
              <a:t>“</a:t>
            </a:r>
            <a:r>
              <a:rPr lang="en-US" altLang="en-US" sz="4400" b="1" smtClean="0">
                <a:solidFill>
                  <a:srgbClr val="FFFF00"/>
                </a:solidFill>
                <a:latin typeface="Times New Roman" panose="02020603050405020304" pitchFamily="18" charset="0"/>
                <a:cs typeface="Times New Roman" panose="02020603050405020304" pitchFamily="18" charset="0"/>
              </a:rPr>
              <a:t>Woe to you lawyers! For you have taken away the key of knowledge. You did not enter in yourselves, and </a:t>
            </a:r>
            <a:r>
              <a:rPr lang="en-US" altLang="en-US" sz="4400" b="1" u="sng" smtClean="0">
                <a:solidFill>
                  <a:srgbClr val="FFFF00"/>
                </a:solidFill>
                <a:latin typeface="Times New Roman" panose="02020603050405020304" pitchFamily="18" charset="0"/>
                <a:cs typeface="Times New Roman" panose="02020603050405020304" pitchFamily="18" charset="0"/>
              </a:rPr>
              <a:t>those who were entering in </a:t>
            </a:r>
            <a:r>
              <a:rPr lang="en-US" altLang="en-US" sz="4400" b="1" u="sng" smtClean="0">
                <a:solidFill>
                  <a:schemeClr val="bg1"/>
                </a:solidFill>
                <a:latin typeface="Times New Roman" panose="02020603050405020304" pitchFamily="18" charset="0"/>
                <a:cs typeface="Times New Roman" panose="02020603050405020304" pitchFamily="18" charset="0"/>
              </a:rPr>
              <a:t>you</a:t>
            </a:r>
            <a:r>
              <a:rPr lang="en-US" altLang="en-US" sz="4400" b="1" u="sng" smtClean="0">
                <a:solidFill>
                  <a:srgbClr val="FFFF00"/>
                </a:solidFill>
                <a:latin typeface="Times New Roman" panose="02020603050405020304" pitchFamily="18" charset="0"/>
                <a:cs typeface="Times New Roman" panose="02020603050405020304" pitchFamily="18" charset="0"/>
              </a:rPr>
              <a:t> hindered</a:t>
            </a:r>
            <a:r>
              <a:rPr lang="en-US" altLang="en-US" sz="4400" b="1" smtClean="0">
                <a:solidFill>
                  <a:srgbClr val="FFFF00"/>
                </a:solidFill>
                <a:latin typeface="Times New Roman" panose="02020603050405020304" pitchFamily="18" charset="0"/>
                <a:cs typeface="Times New Roman" panose="02020603050405020304" pitchFamily="18" charset="0"/>
              </a:rPr>
              <a:t>.</a:t>
            </a:r>
            <a:r>
              <a:rPr lang="en-GB" altLang="en-US" sz="4400" b="1" smtClean="0">
                <a:solidFill>
                  <a:srgbClr val="FFFF00"/>
                </a:solidFill>
                <a:latin typeface="Times New Roman" panose="02020603050405020304" pitchFamily="18" charset="0"/>
                <a:cs typeface="Times New Roman" panose="02020603050405020304" pitchFamily="18" charset="0"/>
              </a:rPr>
              <a:t>”</a:t>
            </a:r>
          </a:p>
        </p:txBody>
      </p:sp>
      <p:sp>
        <p:nvSpPr>
          <p:cNvPr id="71684"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Discouraging One Another</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0" y="1782763"/>
            <a:ext cx="9144000" cy="2289175"/>
          </a:xfrm>
        </p:spPr>
        <p:txBody>
          <a:bodyPr/>
          <a:lstStyle/>
          <a:p>
            <a:pPr eaLnBrk="1" hangingPunct="1">
              <a:lnSpc>
                <a:spcPct val="100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7200" b="1" dirty="0" smtClean="0">
                <a:solidFill>
                  <a:srgbClr val="FFFF00"/>
                </a:solidFill>
                <a:latin typeface="Times New Roman" pitchFamily="18" charset="0"/>
                <a:cs typeface="Times New Roman" pitchFamily="18" charset="0"/>
              </a:rPr>
              <a:t>Encourage, Consolation, Exhort, Edify, Comfort</a:t>
            </a:r>
          </a:p>
        </p:txBody>
      </p:sp>
      <p:sp>
        <p:nvSpPr>
          <p:cNvPr id="72707" name="Text Box 2"/>
          <p:cNvSpPr txBox="1">
            <a:spLocks noChangeArrowheads="1"/>
          </p:cNvSpPr>
          <p:nvPr/>
        </p:nvSpPr>
        <p:spPr bwMode="auto">
          <a:xfrm>
            <a:off x="2286000" y="4343400"/>
            <a:ext cx="180975"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316663" y="5653088"/>
            <a:ext cx="2827337"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Acts 15:31</a:t>
            </a:r>
          </a:p>
        </p:txBody>
      </p:sp>
      <p:sp>
        <p:nvSpPr>
          <p:cNvPr id="73731" name="Rectangle 2"/>
          <p:cNvSpPr>
            <a:spLocks noGrp="1" noChangeArrowheads="1"/>
          </p:cNvSpPr>
          <p:nvPr>
            <p:ph idx="1"/>
          </p:nvPr>
        </p:nvSpPr>
        <p:spPr>
          <a:xfrm>
            <a:off x="190500" y="1524000"/>
            <a:ext cx="87630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400" b="1" smtClean="0">
                <a:solidFill>
                  <a:srgbClr val="FFFF00"/>
                </a:solidFill>
                <a:latin typeface="Times New Roman" panose="02020603050405020304" pitchFamily="18" charset="0"/>
                <a:cs typeface="Times New Roman" panose="02020603050405020304" pitchFamily="18" charset="0"/>
              </a:rPr>
              <a:t>“</a:t>
            </a:r>
            <a:r>
              <a:rPr lang="en-US" altLang="en-US" sz="4400" b="1" smtClean="0">
                <a:solidFill>
                  <a:srgbClr val="FFFF00"/>
                </a:solidFill>
                <a:latin typeface="Times New Roman" panose="02020603050405020304" pitchFamily="18" charset="0"/>
                <a:cs typeface="Times New Roman" panose="02020603050405020304" pitchFamily="18" charset="0"/>
              </a:rPr>
              <a:t>When they had read it, </a:t>
            </a:r>
            <a:r>
              <a:rPr lang="en-US" altLang="en-US" sz="4400" b="1" u="sng" smtClean="0">
                <a:solidFill>
                  <a:srgbClr val="FFFF00"/>
                </a:solidFill>
                <a:latin typeface="Times New Roman" panose="02020603050405020304" pitchFamily="18" charset="0"/>
                <a:cs typeface="Times New Roman" panose="02020603050405020304" pitchFamily="18" charset="0"/>
              </a:rPr>
              <a:t>they rejoiced over its </a:t>
            </a:r>
            <a:r>
              <a:rPr lang="en-US" altLang="en-US" sz="4400" b="1" u="sng" smtClean="0">
                <a:solidFill>
                  <a:schemeClr val="bg1"/>
                </a:solidFill>
                <a:latin typeface="Times New Roman" panose="02020603050405020304" pitchFamily="18" charset="0"/>
                <a:cs typeface="Times New Roman" panose="02020603050405020304" pitchFamily="18" charset="0"/>
              </a:rPr>
              <a:t>encouragement</a:t>
            </a:r>
            <a:r>
              <a:rPr lang="en-US" altLang="en-US" sz="4400" b="1" smtClean="0">
                <a:solidFill>
                  <a:srgbClr val="FFFF00"/>
                </a:solidFill>
                <a:latin typeface="Times New Roman" panose="02020603050405020304" pitchFamily="18" charset="0"/>
                <a:cs typeface="Times New Roman" panose="02020603050405020304" pitchFamily="18" charset="0"/>
              </a:rPr>
              <a:t>.</a:t>
            </a:r>
            <a:r>
              <a:rPr lang="en-GB" altLang="en-US" sz="4400" b="1" smtClean="0">
                <a:solidFill>
                  <a:srgbClr val="FFFF00"/>
                </a:solidFill>
                <a:latin typeface="Times New Roman" panose="02020603050405020304" pitchFamily="18" charset="0"/>
                <a:cs typeface="Times New Roman" panose="02020603050405020304" pitchFamily="18" charset="0"/>
              </a:rPr>
              <a:t>”</a:t>
            </a:r>
          </a:p>
        </p:txBody>
      </p:sp>
      <p:sp>
        <p:nvSpPr>
          <p:cNvPr id="73732"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Encourage, Consolation, Exhort, Edify, Comfort</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316663" y="5653088"/>
            <a:ext cx="2827337"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Rom. 1:12</a:t>
            </a:r>
          </a:p>
        </p:txBody>
      </p:sp>
      <p:sp>
        <p:nvSpPr>
          <p:cNvPr id="74755" name="Rectangle 2"/>
          <p:cNvSpPr>
            <a:spLocks noGrp="1" noChangeArrowheads="1"/>
          </p:cNvSpPr>
          <p:nvPr>
            <p:ph idx="1"/>
          </p:nvPr>
        </p:nvSpPr>
        <p:spPr>
          <a:xfrm>
            <a:off x="190500" y="1524000"/>
            <a:ext cx="87630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400" b="1" smtClean="0">
                <a:solidFill>
                  <a:srgbClr val="FFFF00"/>
                </a:solidFill>
                <a:latin typeface="Times New Roman" panose="02020603050405020304" pitchFamily="18" charset="0"/>
                <a:cs typeface="Times New Roman" panose="02020603050405020304" pitchFamily="18" charset="0"/>
              </a:rPr>
              <a:t>“</a:t>
            </a:r>
            <a:r>
              <a:rPr lang="en-US" altLang="en-US" sz="4400" b="1" smtClean="0">
                <a:solidFill>
                  <a:srgbClr val="FFFF00"/>
                </a:solidFill>
                <a:latin typeface="Times New Roman" panose="02020603050405020304" pitchFamily="18" charset="0"/>
                <a:cs typeface="Times New Roman" panose="02020603050405020304" pitchFamily="18" charset="0"/>
              </a:rPr>
              <a:t>that is, </a:t>
            </a:r>
            <a:r>
              <a:rPr lang="en-US" altLang="en-US" sz="4400" b="1" u="sng" smtClean="0">
                <a:solidFill>
                  <a:srgbClr val="FFFF00"/>
                </a:solidFill>
                <a:latin typeface="Times New Roman" panose="02020603050405020304" pitchFamily="18" charset="0"/>
                <a:cs typeface="Times New Roman" panose="02020603050405020304" pitchFamily="18" charset="0"/>
              </a:rPr>
              <a:t>that I may be </a:t>
            </a:r>
            <a:r>
              <a:rPr lang="en-US" altLang="en-US" sz="4400" b="1" u="sng" smtClean="0">
                <a:solidFill>
                  <a:schemeClr val="bg1"/>
                </a:solidFill>
                <a:latin typeface="Times New Roman" panose="02020603050405020304" pitchFamily="18" charset="0"/>
                <a:cs typeface="Times New Roman" panose="02020603050405020304" pitchFamily="18" charset="0"/>
              </a:rPr>
              <a:t>encouraged</a:t>
            </a:r>
            <a:r>
              <a:rPr lang="en-US" altLang="en-US" sz="4400" b="1" u="sng" smtClean="0">
                <a:solidFill>
                  <a:srgbClr val="FFFF00"/>
                </a:solidFill>
                <a:latin typeface="Times New Roman" panose="02020603050405020304" pitchFamily="18" charset="0"/>
                <a:cs typeface="Times New Roman" panose="02020603050405020304" pitchFamily="18" charset="0"/>
              </a:rPr>
              <a:t> together with you</a:t>
            </a:r>
            <a:r>
              <a:rPr lang="en-US" altLang="en-US" sz="4400" b="1" smtClean="0">
                <a:solidFill>
                  <a:srgbClr val="FFFF00"/>
                </a:solidFill>
                <a:latin typeface="Times New Roman" panose="02020603050405020304" pitchFamily="18" charset="0"/>
                <a:cs typeface="Times New Roman" panose="02020603050405020304" pitchFamily="18" charset="0"/>
              </a:rPr>
              <a:t> by the mutual faith both of you and me. </a:t>
            </a:r>
            <a:r>
              <a:rPr lang="en-GB" altLang="en-US" sz="4400" b="1" smtClean="0">
                <a:solidFill>
                  <a:srgbClr val="FFFF00"/>
                </a:solidFill>
                <a:latin typeface="Times New Roman" panose="02020603050405020304" pitchFamily="18" charset="0"/>
                <a:cs typeface="Times New Roman" panose="02020603050405020304" pitchFamily="18" charset="0"/>
              </a:rPr>
              <a:t>”</a:t>
            </a:r>
          </a:p>
        </p:txBody>
      </p:sp>
      <p:sp>
        <p:nvSpPr>
          <p:cNvPr id="74756"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Encourage, Consolation, Exhort, Edify, Comfort</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316663" y="5653088"/>
            <a:ext cx="2827337"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Rom. 14:19</a:t>
            </a:r>
          </a:p>
        </p:txBody>
      </p:sp>
      <p:sp>
        <p:nvSpPr>
          <p:cNvPr id="75779" name="Rectangle 2"/>
          <p:cNvSpPr>
            <a:spLocks noGrp="1" noChangeArrowheads="1"/>
          </p:cNvSpPr>
          <p:nvPr>
            <p:ph idx="1"/>
          </p:nvPr>
        </p:nvSpPr>
        <p:spPr>
          <a:xfrm>
            <a:off x="190500" y="1524000"/>
            <a:ext cx="87630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400" b="1" smtClean="0">
                <a:solidFill>
                  <a:srgbClr val="FFFF00"/>
                </a:solidFill>
                <a:latin typeface="Times New Roman" panose="02020603050405020304" pitchFamily="18" charset="0"/>
                <a:cs typeface="Times New Roman" panose="02020603050405020304" pitchFamily="18" charset="0"/>
              </a:rPr>
              <a:t>“</a:t>
            </a:r>
            <a:r>
              <a:rPr lang="en-US" altLang="en-US" sz="4400" b="1" smtClean="0">
                <a:solidFill>
                  <a:srgbClr val="FFFF00"/>
                </a:solidFill>
                <a:latin typeface="Times New Roman" panose="02020603050405020304" pitchFamily="18" charset="0"/>
                <a:cs typeface="Times New Roman" panose="02020603050405020304" pitchFamily="18" charset="0"/>
              </a:rPr>
              <a:t>Therefore </a:t>
            </a:r>
            <a:r>
              <a:rPr lang="en-US" altLang="en-US" sz="4400" b="1" u="sng" smtClean="0">
                <a:solidFill>
                  <a:srgbClr val="FFFF00"/>
                </a:solidFill>
                <a:latin typeface="Times New Roman" panose="02020603050405020304" pitchFamily="18" charset="0"/>
                <a:cs typeface="Times New Roman" panose="02020603050405020304" pitchFamily="18" charset="0"/>
              </a:rPr>
              <a:t>let us pursue the things which make for peace</a:t>
            </a:r>
            <a:r>
              <a:rPr lang="en-US" altLang="en-US" sz="4400" b="1" smtClean="0">
                <a:solidFill>
                  <a:srgbClr val="FFFF00"/>
                </a:solidFill>
                <a:latin typeface="Times New Roman" panose="02020603050405020304" pitchFamily="18" charset="0"/>
                <a:cs typeface="Times New Roman" panose="02020603050405020304" pitchFamily="18" charset="0"/>
              </a:rPr>
              <a:t> </a:t>
            </a:r>
            <a:r>
              <a:rPr lang="en-US" altLang="en-US" sz="4400" b="1" u="sng" smtClean="0">
                <a:solidFill>
                  <a:srgbClr val="FFFF00"/>
                </a:solidFill>
                <a:latin typeface="Times New Roman" panose="02020603050405020304" pitchFamily="18" charset="0"/>
                <a:cs typeface="Times New Roman" panose="02020603050405020304" pitchFamily="18" charset="0"/>
              </a:rPr>
              <a:t>and the things by which </a:t>
            </a:r>
            <a:r>
              <a:rPr lang="en-US" altLang="en-US" sz="4400" b="1" u="sng" smtClean="0">
                <a:solidFill>
                  <a:schemeClr val="bg1"/>
                </a:solidFill>
                <a:latin typeface="Times New Roman" panose="02020603050405020304" pitchFamily="18" charset="0"/>
                <a:cs typeface="Times New Roman" panose="02020603050405020304" pitchFamily="18" charset="0"/>
              </a:rPr>
              <a:t>one may edify another</a:t>
            </a:r>
            <a:r>
              <a:rPr lang="en-US" altLang="en-US" sz="4400" b="1" smtClean="0">
                <a:solidFill>
                  <a:srgbClr val="FFFF00"/>
                </a:solidFill>
                <a:latin typeface="Times New Roman" panose="02020603050405020304" pitchFamily="18" charset="0"/>
                <a:cs typeface="Times New Roman" panose="02020603050405020304" pitchFamily="18" charset="0"/>
              </a:rPr>
              <a:t>.</a:t>
            </a:r>
            <a:r>
              <a:rPr lang="en-GB" altLang="en-US" sz="4400" b="1" smtClean="0">
                <a:solidFill>
                  <a:srgbClr val="FFFF00"/>
                </a:solidFill>
                <a:latin typeface="Times New Roman" panose="02020603050405020304" pitchFamily="18" charset="0"/>
                <a:cs typeface="Times New Roman" panose="02020603050405020304" pitchFamily="18" charset="0"/>
              </a:rPr>
              <a:t>”</a:t>
            </a:r>
          </a:p>
        </p:txBody>
      </p:sp>
      <p:sp>
        <p:nvSpPr>
          <p:cNvPr id="75780"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Encourage, Consolation, Exhort, Edify, Comfort</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019800" y="5653088"/>
            <a:ext cx="3124200"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1 Thess. 2:10-12</a:t>
            </a:r>
          </a:p>
        </p:txBody>
      </p:sp>
      <p:sp>
        <p:nvSpPr>
          <p:cNvPr id="76803" name="Rectangle 2"/>
          <p:cNvSpPr>
            <a:spLocks noGrp="1" noChangeArrowheads="1"/>
          </p:cNvSpPr>
          <p:nvPr>
            <p:ph idx="1"/>
          </p:nvPr>
        </p:nvSpPr>
        <p:spPr>
          <a:xfrm>
            <a:off x="190500" y="728663"/>
            <a:ext cx="8763000" cy="2608262"/>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3600" b="1" smtClean="0">
                <a:solidFill>
                  <a:srgbClr val="FFFF00"/>
                </a:solidFill>
                <a:latin typeface="Times New Roman" panose="02020603050405020304" pitchFamily="18" charset="0"/>
                <a:cs typeface="Times New Roman" panose="02020603050405020304" pitchFamily="18" charset="0"/>
              </a:rPr>
              <a:t>“</a:t>
            </a:r>
            <a:r>
              <a:rPr lang="en-US" altLang="en-US" sz="3600" b="1" smtClean="0">
                <a:solidFill>
                  <a:srgbClr val="FFFF00"/>
                </a:solidFill>
                <a:latin typeface="Times New Roman" panose="02020603050405020304" pitchFamily="18" charset="0"/>
                <a:cs typeface="Times New Roman" panose="02020603050405020304" pitchFamily="18" charset="0"/>
              </a:rPr>
              <a:t>You are witnesses, and God also, </a:t>
            </a:r>
            <a:r>
              <a:rPr lang="en-US" altLang="en-US" sz="3600" b="1" u="sng" smtClean="0">
                <a:solidFill>
                  <a:srgbClr val="FFFF00"/>
                </a:solidFill>
                <a:latin typeface="Times New Roman" panose="02020603050405020304" pitchFamily="18" charset="0"/>
                <a:cs typeface="Times New Roman" panose="02020603050405020304" pitchFamily="18" charset="0"/>
              </a:rPr>
              <a:t>how devoutly and justly and blamelessly we </a:t>
            </a:r>
            <a:r>
              <a:rPr lang="en-US" altLang="en-US" sz="3600" b="1" u="sng" smtClean="0">
                <a:solidFill>
                  <a:schemeClr val="bg1"/>
                </a:solidFill>
                <a:latin typeface="Times New Roman" panose="02020603050405020304" pitchFamily="18" charset="0"/>
                <a:cs typeface="Times New Roman" panose="02020603050405020304" pitchFamily="18" charset="0"/>
              </a:rPr>
              <a:t>behaved ourselves</a:t>
            </a:r>
            <a:r>
              <a:rPr lang="en-US" altLang="en-US" sz="3600" b="1" u="sng" smtClean="0">
                <a:solidFill>
                  <a:srgbClr val="FFFF00"/>
                </a:solidFill>
                <a:latin typeface="Times New Roman" panose="02020603050405020304" pitchFamily="18" charset="0"/>
                <a:cs typeface="Times New Roman" panose="02020603050405020304" pitchFamily="18" charset="0"/>
              </a:rPr>
              <a:t> among you who believe</a:t>
            </a:r>
            <a:r>
              <a:rPr lang="en-US" altLang="en-US" sz="3600" b="1" smtClean="0">
                <a:solidFill>
                  <a:srgbClr val="FFFF00"/>
                </a:solidFill>
                <a:latin typeface="Times New Roman" panose="02020603050405020304" pitchFamily="18" charset="0"/>
                <a:cs typeface="Times New Roman" panose="02020603050405020304" pitchFamily="18" charset="0"/>
              </a:rPr>
              <a:t>; 11 as </a:t>
            </a:r>
            <a:r>
              <a:rPr lang="en-US" altLang="en-US" sz="3600" b="1" u="sng" smtClean="0">
                <a:solidFill>
                  <a:srgbClr val="FFFF00"/>
                </a:solidFill>
                <a:latin typeface="Times New Roman" panose="02020603050405020304" pitchFamily="18" charset="0"/>
                <a:cs typeface="Times New Roman" panose="02020603050405020304" pitchFamily="18" charset="0"/>
              </a:rPr>
              <a:t>you know how we exhorted, and comforted, and charged every one of you</a:t>
            </a:r>
            <a:r>
              <a:rPr lang="en-US" altLang="en-US" sz="3600" b="1" smtClean="0">
                <a:solidFill>
                  <a:srgbClr val="FFFF00"/>
                </a:solidFill>
                <a:latin typeface="Times New Roman" panose="02020603050405020304" pitchFamily="18" charset="0"/>
                <a:cs typeface="Times New Roman" panose="02020603050405020304" pitchFamily="18" charset="0"/>
              </a:rPr>
              <a:t>, as a father does his own children, 12 that you would </a:t>
            </a:r>
            <a:r>
              <a:rPr lang="en-US" altLang="en-US" sz="3600" b="1" u="sng" smtClean="0">
                <a:solidFill>
                  <a:srgbClr val="FFFF00"/>
                </a:solidFill>
                <a:latin typeface="Times New Roman" panose="02020603050405020304" pitchFamily="18" charset="0"/>
                <a:cs typeface="Times New Roman" panose="02020603050405020304" pitchFamily="18" charset="0"/>
              </a:rPr>
              <a:t>walk worthy of God</a:t>
            </a:r>
            <a:r>
              <a:rPr lang="en-US" altLang="en-US" sz="3600" b="1" smtClean="0">
                <a:solidFill>
                  <a:srgbClr val="FFFF00"/>
                </a:solidFill>
                <a:latin typeface="Times New Roman" panose="02020603050405020304" pitchFamily="18" charset="0"/>
                <a:cs typeface="Times New Roman" panose="02020603050405020304" pitchFamily="18" charset="0"/>
              </a:rPr>
              <a:t> who calls you into His own kingdom and glory.</a:t>
            </a:r>
            <a:r>
              <a:rPr lang="en-GB" altLang="en-US" sz="3600" b="1" smtClean="0">
                <a:solidFill>
                  <a:srgbClr val="FFFF00"/>
                </a:solidFill>
                <a:latin typeface="Times New Roman" panose="02020603050405020304" pitchFamily="18" charset="0"/>
                <a:cs typeface="Times New Roman" panose="02020603050405020304" pitchFamily="18" charset="0"/>
              </a:rPr>
              <a:t>”</a:t>
            </a:r>
          </a:p>
        </p:txBody>
      </p:sp>
      <p:sp>
        <p:nvSpPr>
          <p:cNvPr id="76804"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Encourage, Consolation, Exhort, Edify, Comfort</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019800" y="5653088"/>
            <a:ext cx="3124200"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Heb. 3:12-13</a:t>
            </a:r>
          </a:p>
        </p:txBody>
      </p:sp>
      <p:sp>
        <p:nvSpPr>
          <p:cNvPr id="77827" name="Rectangle 2"/>
          <p:cNvSpPr>
            <a:spLocks noGrp="1" noChangeArrowheads="1"/>
          </p:cNvSpPr>
          <p:nvPr>
            <p:ph idx="1"/>
          </p:nvPr>
        </p:nvSpPr>
        <p:spPr>
          <a:xfrm>
            <a:off x="190500" y="914400"/>
            <a:ext cx="87630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000" b="1" smtClean="0">
                <a:solidFill>
                  <a:srgbClr val="FFFF00"/>
                </a:solidFill>
                <a:latin typeface="Times New Roman" panose="02020603050405020304" pitchFamily="18" charset="0"/>
                <a:cs typeface="Times New Roman" panose="02020603050405020304" pitchFamily="18" charset="0"/>
              </a:rPr>
              <a:t>“</a:t>
            </a:r>
            <a:r>
              <a:rPr lang="en-US" altLang="en-US" sz="4000" b="1" smtClean="0">
                <a:solidFill>
                  <a:srgbClr val="FFFF00"/>
                </a:solidFill>
                <a:latin typeface="Times New Roman" panose="02020603050405020304" pitchFamily="18" charset="0"/>
                <a:cs typeface="Times New Roman" panose="02020603050405020304" pitchFamily="18" charset="0"/>
              </a:rPr>
              <a:t>Beware, brethren, lest there be in any of you an evil heart of unbelief in departing from the living God; 13 but </a:t>
            </a:r>
            <a:r>
              <a:rPr lang="en-US" altLang="en-US" sz="4000" b="1" u="sng" smtClean="0">
                <a:solidFill>
                  <a:srgbClr val="FFFF00"/>
                </a:solidFill>
                <a:latin typeface="Times New Roman" panose="02020603050405020304" pitchFamily="18" charset="0"/>
                <a:cs typeface="Times New Roman" panose="02020603050405020304" pitchFamily="18" charset="0"/>
              </a:rPr>
              <a:t>exhort one another daily</a:t>
            </a:r>
            <a:r>
              <a:rPr lang="en-US" altLang="en-US" sz="4000" b="1" smtClean="0">
                <a:solidFill>
                  <a:srgbClr val="FFFF00"/>
                </a:solidFill>
                <a:latin typeface="Times New Roman" panose="02020603050405020304" pitchFamily="18" charset="0"/>
                <a:cs typeface="Times New Roman" panose="02020603050405020304" pitchFamily="18" charset="0"/>
              </a:rPr>
              <a:t>, while it is called "Today," lest any of you be hardened through the deceitfulness of sin.</a:t>
            </a:r>
            <a:r>
              <a:rPr lang="en-GB" altLang="en-US" sz="4000" b="1" smtClean="0">
                <a:solidFill>
                  <a:srgbClr val="FFFF00"/>
                </a:solidFill>
                <a:latin typeface="Times New Roman" panose="02020603050405020304" pitchFamily="18" charset="0"/>
                <a:cs typeface="Times New Roman" panose="02020603050405020304" pitchFamily="18" charset="0"/>
              </a:rPr>
              <a:t>”</a:t>
            </a:r>
          </a:p>
        </p:txBody>
      </p:sp>
      <p:sp>
        <p:nvSpPr>
          <p:cNvPr id="77828"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Encourage, Consolation, Exhort, Edify, Comfort</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idx="1"/>
          </p:nvPr>
        </p:nvSpPr>
        <p:spPr>
          <a:xfrm>
            <a:off x="0" y="1295400"/>
            <a:ext cx="9144000" cy="2971800"/>
          </a:xfrm>
        </p:spPr>
        <p:txBody>
          <a:bodyPr/>
          <a:lstStyle/>
          <a:p>
            <a:pPr indent="-338138" eaLnBrk="1" hangingPunct="1">
              <a:lnSpc>
                <a:spcPct val="100000"/>
              </a:lnSpc>
              <a:spcAft>
                <a:spcPts val="1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4000" b="1" dirty="0" smtClean="0">
                <a:solidFill>
                  <a:srgbClr val="FFFF00"/>
                </a:solidFill>
                <a:latin typeface="Times New Roman" panose="02020603050405020304" pitchFamily="18" charset="0"/>
                <a:cs typeface="Times New Roman" panose="02020603050405020304" pitchFamily="18" charset="0"/>
              </a:rPr>
              <a:t> </a:t>
            </a:r>
            <a:r>
              <a:rPr lang="en-US" altLang="en-US" sz="4400" b="1" dirty="0" smtClean="0">
                <a:solidFill>
                  <a:srgbClr val="FFFF00"/>
                </a:solidFill>
                <a:latin typeface="Times New Roman" panose="02020603050405020304" pitchFamily="18" charset="0"/>
                <a:cs typeface="Times New Roman" panose="02020603050405020304" pitchFamily="18" charset="0"/>
              </a:rPr>
              <a:t>“Therefore </a:t>
            </a:r>
            <a:r>
              <a:rPr lang="en-US" altLang="en-US" sz="4400" b="1" u="sng" dirty="0" smtClean="0">
                <a:solidFill>
                  <a:schemeClr val="bg1"/>
                </a:solidFill>
                <a:latin typeface="Times New Roman" panose="02020603050405020304" pitchFamily="18" charset="0"/>
                <a:cs typeface="Times New Roman" panose="02020603050405020304" pitchFamily="18" charset="0"/>
              </a:rPr>
              <a:t>comfort</a:t>
            </a:r>
            <a:r>
              <a:rPr lang="en-US" altLang="en-US" sz="4400" b="1" u="sng" dirty="0" smtClean="0">
                <a:solidFill>
                  <a:srgbClr val="FFFF00"/>
                </a:solidFill>
                <a:latin typeface="Times New Roman" panose="02020603050405020304" pitchFamily="18" charset="0"/>
                <a:cs typeface="Times New Roman" panose="02020603050405020304" pitchFamily="18" charset="0"/>
              </a:rPr>
              <a:t> </a:t>
            </a:r>
            <a:r>
              <a:rPr lang="en-US" altLang="en-US" sz="4400" b="1" dirty="0" smtClean="0">
                <a:solidFill>
                  <a:srgbClr val="FFFF00"/>
                </a:solidFill>
                <a:latin typeface="Times New Roman" panose="02020603050405020304" pitchFamily="18" charset="0"/>
                <a:cs typeface="Times New Roman" panose="02020603050405020304" pitchFamily="18" charset="0"/>
              </a:rPr>
              <a:t>each other and </a:t>
            </a:r>
            <a:r>
              <a:rPr lang="en-US" altLang="en-US" sz="4400" b="1" u="sng" dirty="0" smtClean="0">
                <a:solidFill>
                  <a:schemeClr val="bg1"/>
                </a:solidFill>
                <a:latin typeface="Times New Roman" panose="02020603050405020304" pitchFamily="18" charset="0"/>
                <a:cs typeface="Times New Roman" panose="02020603050405020304" pitchFamily="18" charset="0"/>
              </a:rPr>
              <a:t>edify one another</a:t>
            </a:r>
            <a:r>
              <a:rPr lang="en-US" altLang="en-US" sz="4400" b="1" dirty="0" smtClean="0">
                <a:solidFill>
                  <a:srgbClr val="FFFF00"/>
                </a:solidFill>
                <a:latin typeface="Times New Roman" panose="02020603050405020304" pitchFamily="18" charset="0"/>
                <a:cs typeface="Times New Roman" panose="02020603050405020304" pitchFamily="18" charset="0"/>
              </a:rPr>
              <a:t>, just as you also are doing.”</a:t>
            </a:r>
            <a:r>
              <a:rPr lang="en-US" altLang="en-US" sz="4400" b="1" dirty="0" smtClean="0">
                <a:solidFill>
                  <a:schemeClr val="bg1"/>
                </a:solidFill>
                <a:latin typeface="Times New Roman" panose="02020603050405020304" pitchFamily="18" charset="0"/>
                <a:cs typeface="Times New Roman" panose="02020603050405020304" pitchFamily="18" charset="0"/>
              </a:rPr>
              <a:t> </a:t>
            </a:r>
            <a:r>
              <a:rPr lang="en-US" altLang="en-US" sz="2800" b="1" dirty="0" smtClean="0">
                <a:solidFill>
                  <a:schemeClr val="bg1"/>
                </a:solidFill>
                <a:latin typeface="Times New Roman" panose="02020603050405020304" pitchFamily="18" charset="0"/>
                <a:cs typeface="Times New Roman" panose="02020603050405020304" pitchFamily="18" charset="0"/>
              </a:rPr>
              <a:t>                                                                             							1 Thessalonians 5:11</a:t>
            </a:r>
            <a:endParaRPr lang="en-GB" altLang="en-US" sz="2800" dirty="0" smtClean="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019800" y="5653088"/>
            <a:ext cx="3124200" cy="581025"/>
          </a:xfrm>
        </p:spPr>
        <p:txBody>
          <a:bodyPr/>
          <a:lstStyle/>
          <a:p>
            <a:pPr eaLnBrk="1" hangingPunct="1">
              <a:lnSpc>
                <a:spcPct val="100000"/>
              </a:lnSpc>
              <a:buClrTx/>
              <a:buFontTx/>
              <a:buNone/>
              <a:tabLst>
                <a:tab pos="723900" algn="l"/>
                <a:tab pos="1447800" algn="l"/>
                <a:tab pos="2171700" algn="l"/>
              </a:tabLst>
              <a:defRPr/>
            </a:pPr>
            <a:r>
              <a:rPr lang="en-GB" sz="3200" b="1" dirty="0" smtClean="0">
                <a:solidFill>
                  <a:schemeClr val="bg1"/>
                </a:solidFill>
                <a:latin typeface="Times New Roman" pitchFamily="18" charset="0"/>
                <a:cs typeface="Times New Roman" pitchFamily="18" charset="0"/>
              </a:rPr>
              <a:t>Heb. 6:18</a:t>
            </a:r>
          </a:p>
        </p:txBody>
      </p:sp>
      <p:sp>
        <p:nvSpPr>
          <p:cNvPr id="78851" name="Rectangle 2"/>
          <p:cNvSpPr>
            <a:spLocks noGrp="1" noChangeArrowheads="1"/>
          </p:cNvSpPr>
          <p:nvPr>
            <p:ph idx="1"/>
          </p:nvPr>
        </p:nvSpPr>
        <p:spPr>
          <a:xfrm>
            <a:off x="190500" y="1143000"/>
            <a:ext cx="8763000" cy="2608263"/>
          </a:xfrm>
        </p:spPr>
        <p:txBody>
          <a:bodyPr/>
          <a:lstStyle/>
          <a:p>
            <a:pP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000" b="1" smtClean="0">
                <a:solidFill>
                  <a:srgbClr val="FFFF00"/>
                </a:solidFill>
                <a:latin typeface="Times New Roman" panose="02020603050405020304" pitchFamily="18" charset="0"/>
                <a:cs typeface="Times New Roman" panose="02020603050405020304" pitchFamily="18" charset="0"/>
              </a:rPr>
              <a:t>“</a:t>
            </a:r>
            <a:r>
              <a:rPr lang="en-US" altLang="en-US" sz="4000" b="1" smtClean="0">
                <a:solidFill>
                  <a:srgbClr val="FFFF00"/>
                </a:solidFill>
                <a:latin typeface="Times New Roman" panose="02020603050405020304" pitchFamily="18" charset="0"/>
                <a:cs typeface="Times New Roman" panose="02020603050405020304" pitchFamily="18" charset="0"/>
              </a:rPr>
              <a:t>that by two immutable things, in which it is impossible for God to lie, we might have </a:t>
            </a:r>
            <a:r>
              <a:rPr lang="en-US" altLang="en-US" sz="4000" b="1" u="sng" smtClean="0">
                <a:solidFill>
                  <a:srgbClr val="FFFF00"/>
                </a:solidFill>
                <a:latin typeface="Times New Roman" panose="02020603050405020304" pitchFamily="18" charset="0"/>
                <a:cs typeface="Times New Roman" panose="02020603050405020304" pitchFamily="18" charset="0"/>
              </a:rPr>
              <a:t>strong consolation</a:t>
            </a:r>
            <a:r>
              <a:rPr lang="en-US" altLang="en-US" sz="4000" b="1" smtClean="0">
                <a:solidFill>
                  <a:srgbClr val="FFFF00"/>
                </a:solidFill>
                <a:latin typeface="Times New Roman" panose="02020603050405020304" pitchFamily="18" charset="0"/>
                <a:cs typeface="Times New Roman" panose="02020603050405020304" pitchFamily="18" charset="0"/>
              </a:rPr>
              <a:t>, who have fled for refuge to lay hold of the hope set before us.</a:t>
            </a:r>
            <a:r>
              <a:rPr lang="en-GB" altLang="en-US" sz="4000" b="1" smtClean="0">
                <a:solidFill>
                  <a:srgbClr val="FFFF00"/>
                </a:solidFill>
                <a:latin typeface="Times New Roman" panose="02020603050405020304" pitchFamily="18" charset="0"/>
                <a:cs typeface="Times New Roman" panose="02020603050405020304" pitchFamily="18" charset="0"/>
              </a:rPr>
              <a:t>”</a:t>
            </a:r>
          </a:p>
        </p:txBody>
      </p:sp>
      <p:sp>
        <p:nvSpPr>
          <p:cNvPr id="78852" name="Text Box 3"/>
          <p:cNvSpPr txBox="1">
            <a:spLocks noChangeArrowheads="1"/>
          </p:cNvSpPr>
          <p:nvPr/>
        </p:nvSpPr>
        <p:spPr bwMode="auto">
          <a:xfrm>
            <a:off x="0" y="0"/>
            <a:ext cx="9144000"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solidFill>
                  <a:srgbClr val="FFFFFF"/>
                </a:solidFill>
                <a:latin typeface="Times New Roman" panose="02020603050405020304" pitchFamily="18" charset="0"/>
                <a:cs typeface="Arial Unicode MS" panose="020B0604020202020204" pitchFamily="34" charset="-128"/>
              </a:rPr>
              <a:t>Encourage, Consolation, Exhort, Edify, Comfort</a:t>
            </a:r>
            <a:endParaRPr lang="en-GB" altLang="en-US" sz="2400" b="1" i="1">
              <a:solidFill>
                <a:srgbClr val="FFFFFF"/>
              </a:solidFill>
              <a:latin typeface="Times New Roman" panose="02020603050405020304" pitchFamily="18" charset="0"/>
              <a:cs typeface="Arial Unicode MS" panose="020B0604020202020204" pitchFamily="34" charset="-12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idx="1"/>
          </p:nvPr>
        </p:nvSpPr>
        <p:spPr>
          <a:xfrm>
            <a:off x="228600" y="1447800"/>
            <a:ext cx="8686800" cy="2314575"/>
          </a:xfrm>
        </p:spPr>
        <p:txBody>
          <a:bodyPr/>
          <a:lstStyle/>
          <a:p>
            <a:pPr algn="ct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5400" b="1" smtClean="0">
                <a:solidFill>
                  <a:srgbClr val="FFFF00"/>
                </a:solidFill>
                <a:latin typeface="Times New Roman" panose="02020603050405020304" pitchFamily="18" charset="0"/>
                <a:cs typeface="Times New Roman" panose="02020603050405020304" pitchFamily="18" charset="0"/>
              </a:rPr>
              <a:t>Are </a:t>
            </a:r>
            <a:r>
              <a:rPr lang="en-US" altLang="en-US" sz="5400" b="1" smtClean="0">
                <a:solidFill>
                  <a:schemeClr val="bg1"/>
                </a:solidFill>
                <a:latin typeface="Times New Roman" panose="02020603050405020304" pitchFamily="18" charset="0"/>
                <a:cs typeface="Times New Roman" panose="02020603050405020304" pitchFamily="18" charset="0"/>
              </a:rPr>
              <a:t>YOU</a:t>
            </a:r>
            <a:r>
              <a:rPr lang="en-US" altLang="en-US" sz="5400" b="1" smtClean="0">
                <a:solidFill>
                  <a:srgbClr val="FFFF00"/>
                </a:solidFill>
                <a:latin typeface="Times New Roman" panose="02020603050405020304" pitchFamily="18" charset="0"/>
                <a:cs typeface="Times New Roman" panose="02020603050405020304" pitchFamily="18" charset="0"/>
              </a:rPr>
              <a:t> fulfilling your part of this “one another” responsibility?</a:t>
            </a:r>
            <a:endParaRPr lang="en-GB" altLang="en-US" sz="5400" b="1" smtClean="0">
              <a:solidFill>
                <a:srgbClr val="FFFF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subTitle" idx="4294967295"/>
          </p:nvPr>
        </p:nvSpPr>
        <p:spPr>
          <a:xfrm>
            <a:off x="33338" y="1371600"/>
            <a:ext cx="9067800" cy="2689225"/>
          </a:xfrm>
        </p:spPr>
        <p:txBody>
          <a:bodyPr/>
          <a:lstStyle/>
          <a:p>
            <a:pPr algn="ctr" eaLnBrk="1" hangingPunct="1">
              <a:lnSpc>
                <a:spcPct val="100000"/>
              </a:lnSpc>
              <a:spcBef>
                <a:spcPts val="2200"/>
              </a:spcBef>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8000" b="1" dirty="0" smtClean="0">
                <a:solidFill>
                  <a:srgbClr val="FFFF00"/>
                </a:solidFill>
                <a:latin typeface="Times New Roman" panose="02020603050405020304" pitchFamily="18" charset="0"/>
                <a:cs typeface="Times New Roman" panose="02020603050405020304" pitchFamily="18" charset="0"/>
              </a:rPr>
              <a:t>Let Us Encourage</a:t>
            </a:r>
          </a:p>
          <a:p>
            <a:pPr algn="ctr" eaLnBrk="1" hangingPunct="1">
              <a:lnSpc>
                <a:spcPct val="100000"/>
              </a:lnSpc>
              <a:spcBef>
                <a:spcPts val="2200"/>
              </a:spcBef>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8000" b="1" dirty="0" smtClean="0">
                <a:solidFill>
                  <a:srgbClr val="FFFF00"/>
                </a:solidFill>
                <a:latin typeface="Times New Roman" panose="02020603050405020304" pitchFamily="18" charset="0"/>
                <a:cs typeface="Times New Roman" panose="02020603050405020304" pitchFamily="18" charset="0"/>
              </a:rPr>
              <a:t>One Another</a:t>
            </a:r>
          </a:p>
          <a:p>
            <a:pPr algn="ctr" eaLnBrk="1" hangingPunct="1">
              <a:lnSpc>
                <a:spcPct val="100000"/>
              </a:lnSpc>
              <a:spcBef>
                <a:spcPts val="2200"/>
              </a:spcBef>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4000" b="1" dirty="0" smtClean="0">
                <a:solidFill>
                  <a:schemeClr val="bg1"/>
                </a:solidFill>
                <a:latin typeface="Times New Roman" panose="02020603050405020304" pitchFamily="18" charset="0"/>
                <a:cs typeface="Times New Roman" panose="02020603050405020304" pitchFamily="18" charset="0"/>
              </a:rPr>
              <a:t>1 Thessalonians 5:1-11</a:t>
            </a:r>
          </a:p>
        </p:txBody>
      </p:sp>
    </p:spTree>
    <p:extLst>
      <p:ext uri="{BB962C8B-B14F-4D97-AF65-F5344CB8AC3E}">
        <p14:creationId xmlns:p14="http://schemas.microsoft.com/office/powerpoint/2010/main" val="15252593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3200510"/>
      </p:ext>
    </p:extLst>
  </p:cSld>
  <p:clrMapOvr>
    <a:masterClrMapping/>
  </p:clrMapOvr>
  <mc:AlternateContent xmlns:mc="http://schemas.openxmlformats.org/markup-compatibility/2006" xmlns:p14="http://schemas.microsoft.com/office/powerpoint/2010/main">
    <mc:Choice Requires="p14">
      <p:transition p14:dur="0" advTm="300000"/>
    </mc:Choice>
    <mc:Fallback xmlns="">
      <p:transition advTm="300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idx="1"/>
          </p:nvPr>
        </p:nvSpPr>
        <p:spPr>
          <a:xfrm>
            <a:off x="0" y="533400"/>
            <a:ext cx="9144000" cy="2971800"/>
          </a:xfrm>
        </p:spPr>
        <p:txBody>
          <a:bodyPr/>
          <a:lstStyle/>
          <a:p>
            <a:pPr indent="-338138" algn="ctr" eaLnBrk="1" hangingPunct="1">
              <a:lnSpc>
                <a:spcPct val="100000"/>
              </a:lnSpc>
              <a:spcAft>
                <a:spcPts val="1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4000" b="1" dirty="0" smtClean="0">
                <a:solidFill>
                  <a:srgbClr val="FFFF00"/>
                </a:solidFill>
                <a:latin typeface="Times New Roman" panose="02020603050405020304" pitchFamily="18" charset="0"/>
                <a:cs typeface="Times New Roman" panose="02020603050405020304" pitchFamily="18" charset="0"/>
              </a:rPr>
              <a:t> </a:t>
            </a:r>
            <a:r>
              <a:rPr lang="en-US" altLang="en-US" sz="8000" b="1" i="1" dirty="0" smtClean="0">
                <a:solidFill>
                  <a:srgbClr val="FFFF00"/>
                </a:solidFill>
                <a:latin typeface="Times New Roman" panose="02020603050405020304" pitchFamily="18" charset="0"/>
                <a:cs typeface="Times New Roman" panose="02020603050405020304" pitchFamily="18" charset="0"/>
              </a:rPr>
              <a:t>“one another”</a:t>
            </a:r>
          </a:p>
          <a:p>
            <a:pPr indent="-338138" algn="ctr" eaLnBrk="1" hangingPunct="1">
              <a:lnSpc>
                <a:spcPct val="100000"/>
              </a:lnSpc>
              <a:spcAft>
                <a:spcPts val="1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8800" b="1" i="1" dirty="0" err="1" smtClean="0">
                <a:solidFill>
                  <a:srgbClr val="FFFF00"/>
                </a:solidFill>
                <a:latin typeface="Times New Roman" panose="02020603050405020304" pitchFamily="18" charset="0"/>
                <a:cs typeface="Times New Roman" panose="02020603050405020304" pitchFamily="18" charset="0"/>
              </a:rPr>
              <a:t>Allelon</a:t>
            </a:r>
            <a:endParaRPr lang="en-US" altLang="en-US" sz="8800" b="1" i="1" dirty="0" smtClean="0">
              <a:solidFill>
                <a:srgbClr val="FFFF00"/>
              </a:solidFill>
              <a:latin typeface="Times New Roman" panose="02020603050405020304" pitchFamily="18" charset="0"/>
              <a:cs typeface="Times New Roman" panose="02020603050405020304" pitchFamily="18" charset="0"/>
            </a:endParaRPr>
          </a:p>
          <a:p>
            <a:pPr indent="-338138" algn="ctr" eaLnBrk="1" hangingPunct="1">
              <a:lnSpc>
                <a:spcPct val="100000"/>
              </a:lnSpc>
              <a:spcAft>
                <a:spcPts val="1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8800" b="1" dirty="0" smtClean="0">
                <a:solidFill>
                  <a:srgbClr val="FFFF00"/>
                </a:solidFill>
                <a:latin typeface="Times New Roman" panose="02020603050405020304" pitchFamily="18" charset="0"/>
                <a:cs typeface="Times New Roman" panose="02020603050405020304" pitchFamily="18" charset="0"/>
              </a:rPr>
              <a:t>57 times in the NT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18488" cy="533400"/>
          </a:xfrm>
        </p:spPr>
        <p:txBody>
          <a:bodyPr/>
          <a:lstStyle/>
          <a:p>
            <a:pPr>
              <a:buFont typeface="Times New Roman" pitchFamily="16" charset="0"/>
              <a:buNone/>
              <a:defRPr/>
            </a:pPr>
            <a:r>
              <a:rPr lang="en-US" b="1" i="1" u="sng" dirty="0" err="1" smtClean="0">
                <a:solidFill>
                  <a:srgbClr val="FFFF00"/>
                </a:solidFill>
                <a:latin typeface="Times New Roman" panose="02020603050405020304" pitchFamily="18" charset="0"/>
                <a:cs typeface="Times New Roman" panose="02020603050405020304" pitchFamily="18" charset="0"/>
              </a:rPr>
              <a:t>Allelon</a:t>
            </a:r>
            <a:r>
              <a:rPr lang="en-US" b="1" u="sng" dirty="0" smtClean="0">
                <a:solidFill>
                  <a:srgbClr val="FFFF00"/>
                </a:solidFill>
                <a:latin typeface="Times New Roman" panose="02020603050405020304" pitchFamily="18" charset="0"/>
                <a:cs typeface="Times New Roman" panose="02020603050405020304" pitchFamily="18" charset="0"/>
              </a:rPr>
              <a:t> – “one another”</a:t>
            </a:r>
            <a:endParaRPr lang="en-US" b="1" u="sng" dirty="0">
              <a:solidFill>
                <a:srgbClr val="FFFF00"/>
              </a:solidFill>
              <a:latin typeface="Times New Roman" panose="02020603050405020304" pitchFamily="18" charset="0"/>
              <a:cs typeface="Times New Roman" panose="02020603050405020304" pitchFamily="18" charset="0"/>
            </a:endParaRPr>
          </a:p>
        </p:txBody>
      </p:sp>
      <p:sp>
        <p:nvSpPr>
          <p:cNvPr id="17411" name="Rectangle 1"/>
          <p:cNvSpPr>
            <a:spLocks noGrp="1" noChangeArrowheads="1"/>
          </p:cNvSpPr>
          <p:nvPr>
            <p:ph sz="half" idx="1"/>
          </p:nvPr>
        </p:nvSpPr>
        <p:spPr>
          <a:xfrm>
            <a:off x="457200" y="838200"/>
            <a:ext cx="1828800" cy="5715000"/>
          </a:xfrm>
        </p:spPr>
        <p:txBody>
          <a:bodyPr/>
          <a:lstStyle/>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Mark 9:50</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John 13:14</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John 13:34</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John 13:35</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John 15:12</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John 15:17</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Rom. 12:5</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Rom. 12:10</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Rom. 12:16</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Rom. 13:8</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Rom. 14:13</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Rom. 15:5</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Rom. 15:7</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Rom. 15:14</a:t>
            </a:r>
          </a:p>
          <a:p>
            <a:pPr marL="3175" indent="0" eaLnBrk="1" hangingPunct="1">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2400" b="1" smtClean="0">
                <a:solidFill>
                  <a:srgbClr val="FFFF00"/>
                </a:solidFill>
                <a:latin typeface="Times New Roman" panose="02020603050405020304" pitchFamily="18" charset="0"/>
                <a:cs typeface="Times New Roman" panose="02020603050405020304" pitchFamily="18" charset="0"/>
              </a:rPr>
              <a:t>Rom. 16:16</a:t>
            </a:r>
          </a:p>
        </p:txBody>
      </p:sp>
      <p:sp>
        <p:nvSpPr>
          <p:cNvPr id="17412" name="Content Placeholder 2"/>
          <p:cNvSpPr>
            <a:spLocks noGrp="1"/>
          </p:cNvSpPr>
          <p:nvPr>
            <p:ph sz="half" idx="2"/>
          </p:nvPr>
        </p:nvSpPr>
        <p:spPr>
          <a:xfrm>
            <a:off x="2438400" y="838200"/>
            <a:ext cx="1828800" cy="5791200"/>
          </a:xfrm>
        </p:spPr>
        <p:txBody>
          <a:bodyPr/>
          <a:lstStyle/>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1 Cor. 11:33</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1 Cor. 12:25</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1 Cor. 16:20</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2 Cor. 13:12</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Gal. 5:13</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Gal. 5:15</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Gal. 5:17</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Gal. 5:26</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Gal. 6:2</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Eph. 4:2</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Eph. 4:25</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Eph. 4:32</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Eph. 5:19</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Eph. 5:21</a:t>
            </a:r>
          </a:p>
          <a:p>
            <a:pPr marL="0" indent="0">
              <a:lnSpc>
                <a:spcPct val="100000"/>
              </a:lnSpc>
              <a:spcBef>
                <a:spcPct val="0"/>
              </a:spcBef>
            </a:pPr>
            <a:r>
              <a:rPr lang="en-US" altLang="en-US" sz="2400" b="1" smtClean="0">
                <a:solidFill>
                  <a:srgbClr val="FFFF00"/>
                </a:solidFill>
                <a:latin typeface="Times New Roman" panose="02020603050405020304" pitchFamily="18" charset="0"/>
                <a:cs typeface="Times New Roman" panose="02020603050405020304" pitchFamily="18" charset="0"/>
              </a:rPr>
              <a:t>Col. 3:9</a:t>
            </a:r>
          </a:p>
          <a:p>
            <a:pPr marL="0" indent="0"/>
            <a:endParaRPr lang="en-US" altLang="en-US" sz="2400" b="1" smtClean="0">
              <a:latin typeface="Times New Roman" panose="02020603050405020304" pitchFamily="18" charset="0"/>
              <a:cs typeface="Times New Roman" panose="02020603050405020304" pitchFamily="18" charset="0"/>
            </a:endParaRPr>
          </a:p>
        </p:txBody>
      </p:sp>
      <p:sp>
        <p:nvSpPr>
          <p:cNvPr id="17413" name="Rectangle 3"/>
          <p:cNvSpPr>
            <a:spLocks noChangeArrowheads="1"/>
          </p:cNvSpPr>
          <p:nvPr/>
        </p:nvSpPr>
        <p:spPr bwMode="auto">
          <a:xfrm>
            <a:off x="4419600" y="827088"/>
            <a:ext cx="2003425"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Col. 3:13</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Col. 3:16</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Thess. 3:12</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Thess. 4:9</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Thess. 4:18</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Thess. 5:11</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Titus 3:3</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Heb. 3:13</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Heb. 10:24</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Heb. 10:25</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James 4:11</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James 5:9</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James 5:16</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Pet. 1:22</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Pet. 3:8</a:t>
            </a:r>
          </a:p>
        </p:txBody>
      </p:sp>
      <p:sp>
        <p:nvSpPr>
          <p:cNvPr id="17414" name="Rectangle 4"/>
          <p:cNvSpPr>
            <a:spLocks noChangeArrowheads="1"/>
          </p:cNvSpPr>
          <p:nvPr/>
        </p:nvSpPr>
        <p:spPr bwMode="auto">
          <a:xfrm>
            <a:off x="6553200" y="838200"/>
            <a:ext cx="19812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Pet. 4:8</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Pet. 4:9</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Pet. 4:10</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Pet. 5:5</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Pet. 5:14</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John 1:7</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John 3:11</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John 3:23</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John 4:7</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John 4:11</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1 John 4:12</a:t>
            </a:r>
          </a:p>
          <a:p>
            <a:pPr>
              <a:lnSpc>
                <a:spcPct val="100000"/>
              </a:lnSpc>
            </a:pPr>
            <a:r>
              <a:rPr lang="en-US" altLang="en-US" sz="2400" b="1">
                <a:solidFill>
                  <a:srgbClr val="FFFF00"/>
                </a:solidFill>
                <a:latin typeface="Times New Roman" panose="02020603050405020304" pitchFamily="18" charset="0"/>
                <a:cs typeface="Times New Roman" panose="02020603050405020304" pitchFamily="18" charset="0"/>
              </a:rPr>
              <a:t>2 John 5</a:t>
            </a:r>
          </a:p>
          <a:p>
            <a:pPr>
              <a:lnSpc>
                <a:spcPct val="100000"/>
              </a:lnSpc>
            </a:pPr>
            <a:endParaRPr lang="en-US" altLang="en-US" sz="800" b="1">
              <a:solidFill>
                <a:srgbClr val="FFFF00"/>
              </a:solidFill>
              <a:latin typeface="Times New Roman" panose="02020603050405020304" pitchFamily="18" charset="0"/>
              <a:cs typeface="Times New Roman" panose="02020603050405020304" pitchFamily="18" charset="0"/>
            </a:endParaRPr>
          </a:p>
          <a:p>
            <a:pPr>
              <a:lnSpc>
                <a:spcPct val="100000"/>
              </a:lnSpc>
            </a:pPr>
            <a:r>
              <a:rPr lang="en-US" altLang="en-US" sz="2800" b="1">
                <a:latin typeface="Times New Roman" panose="02020603050405020304" pitchFamily="18" charset="0"/>
                <a:cs typeface="Times New Roman" panose="02020603050405020304" pitchFamily="18" charset="0"/>
              </a:rPr>
              <a:t>57 Times in the New Testament</a:t>
            </a:r>
            <a:endParaRPr lang="en-US" altLang="en-US" sz="3200" b="1">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p:txBody>
          <a:bodyPr/>
          <a:lstStyle/>
          <a:p>
            <a:r>
              <a:rPr lang="en-US" sz="6600" b="1" dirty="0" smtClean="0">
                <a:solidFill>
                  <a:srgbClr val="FFFFFF"/>
                </a:solidFill>
                <a:effectLst>
                  <a:outerShdw blurRad="38100" dist="38100" dir="2700000" algn="tl">
                    <a:srgbClr val="000000">
                      <a:alpha val="43137"/>
                    </a:srgbClr>
                  </a:outerShdw>
                </a:effectLst>
                <a:latin typeface="Calibri" pitchFamily="34" charset="0"/>
                <a:cs typeface="Calibri" pitchFamily="34" charset="0"/>
              </a:rPr>
              <a:t>One Another</a:t>
            </a:r>
            <a:endParaRPr lang="en-US" sz="6600" b="1" dirty="0">
              <a:solidFill>
                <a:srgbClr val="FFFFFF"/>
              </a:solidFill>
              <a:effectLst>
                <a:outerShdw blurRad="38100" dist="38100" dir="2700000" algn="tl">
                  <a:srgbClr val="000000">
                    <a:alpha val="43137"/>
                  </a:srgbClr>
                </a:outerShdw>
              </a:effectLst>
              <a:latin typeface="Calibri" pitchFamily="34" charset="0"/>
              <a:cs typeface="Calibri" pitchFamily="34" charset="0"/>
            </a:endParaRPr>
          </a:p>
        </p:txBody>
      </p:sp>
      <p:sp>
        <p:nvSpPr>
          <p:cNvPr id="502787" name="Rectangle 3"/>
          <p:cNvSpPr>
            <a:spLocks noGrp="1" noChangeArrowheads="1"/>
          </p:cNvSpPr>
          <p:nvPr>
            <p:ph type="body" idx="1"/>
          </p:nvPr>
        </p:nvSpPr>
        <p:spPr/>
        <p:txBody>
          <a:bodyPr/>
          <a:lstStyle/>
          <a:p>
            <a:r>
              <a:rPr lang="en-US" sz="3600" dirty="0">
                <a:solidFill>
                  <a:srgbClr val="FFFFFF"/>
                </a:solidFill>
                <a:effectLst>
                  <a:outerShdw blurRad="38100" dist="38100" dir="2700000" algn="tl">
                    <a:srgbClr val="000000">
                      <a:alpha val="43137"/>
                    </a:srgbClr>
                  </a:outerShdw>
                </a:effectLst>
                <a:latin typeface="Calibri" pitchFamily="34" charset="0"/>
                <a:cs typeface="Calibri" pitchFamily="34" charset="0"/>
              </a:rPr>
              <a:t>In Paul’s letters alone, he uses this phrase 44 times.</a:t>
            </a:r>
          </a:p>
          <a:p>
            <a:r>
              <a:rPr lang="en-US" sz="3600" dirty="0">
                <a:solidFill>
                  <a:srgbClr val="FFFFFF"/>
                </a:solidFill>
                <a:effectLst>
                  <a:outerShdw blurRad="38100" dist="38100" dir="2700000" algn="tl">
                    <a:srgbClr val="000000">
                      <a:alpha val="43137"/>
                    </a:srgbClr>
                  </a:outerShdw>
                </a:effectLst>
                <a:latin typeface="Calibri" pitchFamily="34" charset="0"/>
                <a:cs typeface="Calibri" pitchFamily="34" charset="0"/>
              </a:rPr>
              <a:t>Romans 12:10, 16</a:t>
            </a:r>
          </a:p>
          <a:p>
            <a:r>
              <a:rPr lang="en-US" sz="3600" dirty="0">
                <a:solidFill>
                  <a:srgbClr val="FFFFFF"/>
                </a:solidFill>
                <a:effectLst>
                  <a:outerShdw blurRad="38100" dist="38100" dir="2700000" algn="tl">
                    <a:srgbClr val="000000">
                      <a:alpha val="43137"/>
                    </a:srgbClr>
                  </a:outerShdw>
                </a:effectLst>
                <a:latin typeface="Calibri" pitchFamily="34" charset="0"/>
                <a:cs typeface="Calibri" pitchFamily="34" charset="0"/>
              </a:rPr>
              <a:t>Romans 15:5, 7</a:t>
            </a:r>
          </a:p>
          <a:p>
            <a:r>
              <a:rPr lang="en-US" sz="3600" dirty="0">
                <a:solidFill>
                  <a:srgbClr val="FFFFFF"/>
                </a:solidFill>
                <a:effectLst>
                  <a:outerShdw blurRad="38100" dist="38100" dir="2700000" algn="tl">
                    <a:srgbClr val="000000">
                      <a:alpha val="43137"/>
                    </a:srgbClr>
                  </a:outerShdw>
                </a:effectLst>
                <a:latin typeface="Calibri" pitchFamily="34" charset="0"/>
                <a:cs typeface="Calibri" pitchFamily="34" charset="0"/>
              </a:rPr>
              <a:t>Romans 16:16</a:t>
            </a:r>
          </a:p>
          <a:p>
            <a:r>
              <a:rPr lang="en-US" sz="3600" dirty="0">
                <a:solidFill>
                  <a:srgbClr val="FFFFFF"/>
                </a:solidFill>
                <a:effectLst>
                  <a:outerShdw blurRad="38100" dist="38100" dir="2700000" algn="tl">
                    <a:srgbClr val="000000">
                      <a:alpha val="43137"/>
                    </a:srgbClr>
                  </a:outerShdw>
                </a:effectLst>
                <a:latin typeface="Calibri" pitchFamily="34" charset="0"/>
                <a:cs typeface="Calibri" pitchFamily="34" charset="0"/>
              </a:rPr>
              <a:t>Ephesians 4:32</a:t>
            </a:r>
          </a:p>
          <a:p>
            <a:r>
              <a:rPr lang="en-US" sz="3600" dirty="0">
                <a:solidFill>
                  <a:srgbClr val="FFFFFF"/>
                </a:solidFill>
                <a:effectLst>
                  <a:outerShdw blurRad="38100" dist="38100" dir="2700000" algn="tl">
                    <a:srgbClr val="000000">
                      <a:alpha val="43137"/>
                    </a:srgbClr>
                  </a:outerShdw>
                </a:effectLst>
                <a:latin typeface="Calibri" pitchFamily="34" charset="0"/>
                <a:cs typeface="Calibri" pitchFamily="34" charset="0"/>
              </a:rPr>
              <a:t>Ephesians 5:18-19</a:t>
            </a:r>
          </a:p>
        </p:txBody>
      </p:sp>
    </p:spTree>
    <p:extLst>
      <p:ext uri="{BB962C8B-B14F-4D97-AF65-F5344CB8AC3E}">
        <p14:creationId xmlns:p14="http://schemas.microsoft.com/office/powerpoint/2010/main" val="376443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2787">
                                            <p:txEl>
                                              <p:pRg st="0" end="0"/>
                                            </p:txEl>
                                          </p:spTgt>
                                        </p:tgtEl>
                                        <p:attrNameLst>
                                          <p:attrName>style.visibility</p:attrName>
                                        </p:attrNameLst>
                                      </p:cBhvr>
                                      <p:to>
                                        <p:strVal val="visible"/>
                                      </p:to>
                                    </p:set>
                                    <p:animEffect transition="in" filter="fade">
                                      <p:cBhvr>
                                        <p:cTn id="7" dur="500"/>
                                        <p:tgtEl>
                                          <p:spTgt spid="502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2787">
                                            <p:txEl>
                                              <p:pRg st="1" end="1"/>
                                            </p:txEl>
                                          </p:spTgt>
                                        </p:tgtEl>
                                        <p:attrNameLst>
                                          <p:attrName>style.visibility</p:attrName>
                                        </p:attrNameLst>
                                      </p:cBhvr>
                                      <p:to>
                                        <p:strVal val="visible"/>
                                      </p:to>
                                    </p:set>
                                    <p:animEffect transition="in" filter="fade">
                                      <p:cBhvr>
                                        <p:cTn id="12" dur="500"/>
                                        <p:tgtEl>
                                          <p:spTgt spid="502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2787">
                                            <p:txEl>
                                              <p:pRg st="2" end="2"/>
                                            </p:txEl>
                                          </p:spTgt>
                                        </p:tgtEl>
                                        <p:attrNameLst>
                                          <p:attrName>style.visibility</p:attrName>
                                        </p:attrNameLst>
                                      </p:cBhvr>
                                      <p:to>
                                        <p:strVal val="visible"/>
                                      </p:to>
                                    </p:set>
                                    <p:animEffect transition="in" filter="fade">
                                      <p:cBhvr>
                                        <p:cTn id="17" dur="500"/>
                                        <p:tgtEl>
                                          <p:spTgt spid="502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02787">
                                            <p:txEl>
                                              <p:pRg st="3" end="3"/>
                                            </p:txEl>
                                          </p:spTgt>
                                        </p:tgtEl>
                                        <p:attrNameLst>
                                          <p:attrName>style.visibility</p:attrName>
                                        </p:attrNameLst>
                                      </p:cBhvr>
                                      <p:to>
                                        <p:strVal val="visible"/>
                                      </p:to>
                                    </p:set>
                                    <p:animEffect transition="in" filter="fade">
                                      <p:cBhvr>
                                        <p:cTn id="22" dur="500"/>
                                        <p:tgtEl>
                                          <p:spTgt spid="5027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2787">
                                            <p:txEl>
                                              <p:pRg st="4" end="4"/>
                                            </p:txEl>
                                          </p:spTgt>
                                        </p:tgtEl>
                                        <p:attrNameLst>
                                          <p:attrName>style.visibility</p:attrName>
                                        </p:attrNameLst>
                                      </p:cBhvr>
                                      <p:to>
                                        <p:strVal val="visible"/>
                                      </p:to>
                                    </p:set>
                                    <p:animEffect transition="in" filter="fade">
                                      <p:cBhvr>
                                        <p:cTn id="27" dur="500"/>
                                        <p:tgtEl>
                                          <p:spTgt spid="5027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02787">
                                            <p:txEl>
                                              <p:pRg st="5" end="5"/>
                                            </p:txEl>
                                          </p:spTgt>
                                        </p:tgtEl>
                                        <p:attrNameLst>
                                          <p:attrName>style.visibility</p:attrName>
                                        </p:attrNameLst>
                                      </p:cBhvr>
                                      <p:to>
                                        <p:strVal val="visible"/>
                                      </p:to>
                                    </p:set>
                                    <p:animEffect transition="in" filter="fade">
                                      <p:cBhvr>
                                        <p:cTn id="32" dur="500"/>
                                        <p:tgtEl>
                                          <p:spTgt spid="5027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idx="1"/>
          </p:nvPr>
        </p:nvSpPr>
        <p:spPr>
          <a:xfrm>
            <a:off x="0" y="1295400"/>
            <a:ext cx="9144000" cy="2971800"/>
          </a:xfrm>
        </p:spPr>
        <p:txBody>
          <a:bodyPr/>
          <a:lstStyle/>
          <a:p>
            <a:pPr indent="-338138" eaLnBrk="1" hangingPunct="1">
              <a:lnSpc>
                <a:spcPct val="100000"/>
              </a:lnSpc>
              <a:spcAft>
                <a:spcPts val="1288"/>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4000" b="1" smtClean="0">
                <a:solidFill>
                  <a:srgbClr val="FFFF00"/>
                </a:solidFill>
                <a:latin typeface="Times New Roman" panose="02020603050405020304" pitchFamily="18" charset="0"/>
                <a:cs typeface="Times New Roman" panose="02020603050405020304" pitchFamily="18" charset="0"/>
              </a:rPr>
              <a:t> </a:t>
            </a:r>
            <a:r>
              <a:rPr lang="en-US" altLang="en-US" sz="4400" b="1" smtClean="0">
                <a:solidFill>
                  <a:srgbClr val="FFFF00"/>
                </a:solidFill>
                <a:latin typeface="Times New Roman" panose="02020603050405020304" pitchFamily="18" charset="0"/>
                <a:cs typeface="Times New Roman" panose="02020603050405020304" pitchFamily="18" charset="0"/>
              </a:rPr>
              <a:t>“And </a:t>
            </a:r>
            <a:r>
              <a:rPr lang="en-US" altLang="en-US" sz="4400" b="1" u="sng" smtClean="0">
                <a:solidFill>
                  <a:srgbClr val="FFFF00"/>
                </a:solidFill>
                <a:latin typeface="Times New Roman" panose="02020603050405020304" pitchFamily="18" charset="0"/>
                <a:cs typeface="Times New Roman" panose="02020603050405020304" pitchFamily="18" charset="0"/>
              </a:rPr>
              <a:t>let us not grow weary while doing good</a:t>
            </a:r>
            <a:r>
              <a:rPr lang="en-US" altLang="en-US" sz="4400" b="1" smtClean="0">
                <a:solidFill>
                  <a:srgbClr val="FFFF00"/>
                </a:solidFill>
                <a:latin typeface="Times New Roman" panose="02020603050405020304" pitchFamily="18" charset="0"/>
                <a:cs typeface="Times New Roman" panose="02020603050405020304" pitchFamily="18" charset="0"/>
              </a:rPr>
              <a:t>, for in due season we shall reap if we do not lose heart.”</a:t>
            </a:r>
            <a:r>
              <a:rPr lang="en-US" altLang="en-US" sz="4400" b="1" smtClean="0">
                <a:solidFill>
                  <a:schemeClr val="bg1"/>
                </a:solidFill>
                <a:latin typeface="Times New Roman" panose="02020603050405020304" pitchFamily="18" charset="0"/>
                <a:cs typeface="Times New Roman" panose="02020603050405020304" pitchFamily="18" charset="0"/>
              </a:rPr>
              <a:t> </a:t>
            </a:r>
            <a:r>
              <a:rPr lang="en-US" altLang="en-US" sz="2800" b="1" smtClean="0">
                <a:solidFill>
                  <a:schemeClr val="bg1"/>
                </a:solidFill>
                <a:latin typeface="Times New Roman" panose="02020603050405020304" pitchFamily="18" charset="0"/>
                <a:cs typeface="Times New Roman" panose="02020603050405020304" pitchFamily="18" charset="0"/>
              </a:rPr>
              <a:t>                                                                             							Galatians 6:9</a:t>
            </a:r>
            <a:endParaRPr lang="en-GB" altLang="en-US" sz="2800" smtClean="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0" y="76200"/>
            <a:ext cx="9144000" cy="838200"/>
          </a:xfrm>
        </p:spPr>
        <p:txBody>
          <a:bodyPr/>
          <a:lstStyle/>
          <a:p>
            <a:pPr eaLnBrk="1" hangingPunct="1">
              <a:lnSpc>
                <a:spcPct val="100000"/>
              </a:lnSpc>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GB" sz="2400" dirty="0" smtClean="0">
                <a:latin typeface="Times New Roman" pitchFamily="18" charset="0"/>
                <a:cs typeface="Times New Roman" pitchFamily="18" charset="0"/>
              </a:rPr>
              <a:t>“ENCOURAGE” Definition</a:t>
            </a:r>
            <a:endParaRPr lang="en-GB" sz="2400" i="1" dirty="0" smtClean="0">
              <a:latin typeface="Times New Roman" pitchFamily="18" charset="0"/>
              <a:cs typeface="Times New Roman" pitchFamily="18" charset="0"/>
            </a:endParaRPr>
          </a:p>
        </p:txBody>
      </p:sp>
      <p:sp>
        <p:nvSpPr>
          <p:cNvPr id="55299" name="Rectangle 2"/>
          <p:cNvSpPr>
            <a:spLocks noGrp="1" noChangeArrowheads="1"/>
          </p:cNvSpPr>
          <p:nvPr>
            <p:ph idx="1"/>
          </p:nvPr>
        </p:nvSpPr>
        <p:spPr>
          <a:xfrm>
            <a:off x="228600" y="1295400"/>
            <a:ext cx="8686800" cy="2743200"/>
          </a:xfrm>
        </p:spPr>
        <p:txBody>
          <a:bodyPr/>
          <a:lstStyle/>
          <a:p>
            <a:pPr indent="-338138"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en-US" sz="3400" b="1" smtClean="0">
                <a:solidFill>
                  <a:srgbClr val="FFFF00"/>
                </a:solidFill>
                <a:latin typeface="Times New Roman" panose="02020603050405020304" pitchFamily="18" charset="0"/>
                <a:cs typeface="Times New Roman" panose="02020603050405020304" pitchFamily="18" charset="0"/>
              </a:rPr>
              <a:t>“To give courage to; to give or increase confidence of success; to inspire with courage, spirit, or strength of mind; to embolden; to animate; to incite; to inspirit.” </a:t>
            </a:r>
            <a:r>
              <a:rPr lang="en-US" altLang="en-US" sz="3400" b="1" i="1" smtClean="0">
                <a:solidFill>
                  <a:srgbClr val="FFFF00"/>
                </a:solidFill>
                <a:latin typeface="Times New Roman" panose="02020603050405020304" pitchFamily="18" charset="0"/>
                <a:cs typeface="Times New Roman" panose="02020603050405020304" pitchFamily="18" charset="0"/>
              </a:rPr>
              <a:t>‘But charge Joshua, and </a:t>
            </a:r>
            <a:r>
              <a:rPr lang="en-US" altLang="en-US" sz="3400" b="1" i="1" u="sng" smtClean="0">
                <a:solidFill>
                  <a:srgbClr val="FFFF00"/>
                </a:solidFill>
                <a:latin typeface="Times New Roman" panose="02020603050405020304" pitchFamily="18" charset="0"/>
                <a:cs typeface="Times New Roman" panose="02020603050405020304" pitchFamily="18" charset="0"/>
              </a:rPr>
              <a:t>encourage</a:t>
            </a:r>
            <a:r>
              <a:rPr lang="en-US" altLang="en-US" sz="3400" b="1" i="1" smtClean="0">
                <a:solidFill>
                  <a:srgbClr val="FFFF00"/>
                </a:solidFill>
                <a:latin typeface="Times New Roman" panose="02020603050405020304" pitchFamily="18" charset="0"/>
                <a:cs typeface="Times New Roman" panose="02020603050405020304" pitchFamily="18" charset="0"/>
              </a:rPr>
              <a:t> him…’          							</a:t>
            </a:r>
            <a:r>
              <a:rPr lang="en-US" altLang="en-US" sz="3400" b="1" smtClean="0">
                <a:solidFill>
                  <a:srgbClr val="FFFF00"/>
                </a:solidFill>
                <a:latin typeface="Times New Roman" panose="02020603050405020304" pitchFamily="18" charset="0"/>
                <a:cs typeface="Times New Roman" panose="02020603050405020304" pitchFamily="18" charset="0"/>
              </a:rPr>
              <a:t>(Deut. 3:28)</a:t>
            </a:r>
            <a:endParaRPr lang="en-GB" altLang="en-US" sz="3400" b="1" smtClean="0">
              <a:solidFill>
                <a:srgbClr val="FFFF00"/>
              </a:solidFill>
              <a:latin typeface="Times New Roman" panose="02020603050405020304" pitchFamily="18" charset="0"/>
              <a:cs typeface="Times New Roman" panose="02020603050405020304" pitchFamily="18" charset="0"/>
            </a:endParaRPr>
          </a:p>
          <a:p>
            <a:pPr indent="-338138" eaLnBrk="1" hangingPunct="1">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altLang="en-US" sz="4000" b="1" smtClean="0">
              <a:solidFill>
                <a:srgbClr val="FFFF00"/>
              </a:solidFill>
              <a:cs typeface="Arial" panose="020B0604020202020204" pitchFamily="34" charset="0"/>
            </a:endParaRPr>
          </a:p>
        </p:txBody>
      </p:sp>
      <p:sp>
        <p:nvSpPr>
          <p:cNvPr id="55300" name="Text Box 3"/>
          <p:cNvSpPr txBox="1">
            <a:spLocks noChangeArrowheads="1"/>
          </p:cNvSpPr>
          <p:nvPr/>
        </p:nvSpPr>
        <p:spPr bwMode="auto">
          <a:xfrm>
            <a:off x="6477000" y="5383213"/>
            <a:ext cx="2644775"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1pPr>
            <a:lvl2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2pPr>
            <a:lvl3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3pPr>
            <a:lvl4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4pPr>
            <a:lvl5pPr>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5pPr>
            <a:lvl6pPr marL="25146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6pPr>
            <a:lvl7pPr marL="29718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7pPr>
            <a:lvl8pPr marL="34290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8pPr>
            <a:lvl9pPr marL="3886200" indent="-228600" defTabSz="457200" eaLnBrk="0" fontAlgn="base" hangingPunct="0">
              <a:lnSpc>
                <a:spcPct val="81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bg1"/>
                </a:solidFill>
                <a:latin typeface="Arial" panose="020B0604020202020204" pitchFamily="34" charset="0"/>
                <a:ea typeface="MS Gothic" panose="020B0609070205080204" pitchFamily="49" charset="-128"/>
              </a:defRPr>
            </a:lvl9pPr>
          </a:lstStyle>
          <a:p>
            <a:pPr algn="ctr" eaLnBrk="1" hangingPunct="1">
              <a:lnSpc>
                <a:spcPct val="100000"/>
              </a:lnSpc>
              <a:buClrTx/>
              <a:buFontTx/>
              <a:buNone/>
            </a:pPr>
            <a:r>
              <a:rPr lang="en-GB" altLang="en-US" sz="2400" b="1">
                <a:latin typeface="Times New Roman" panose="02020603050405020304" pitchFamily="18" charset="0"/>
                <a:cs typeface="Arial Unicode MS" panose="020B0604020202020204" pitchFamily="34" charset="-128"/>
              </a:rPr>
              <a:t>American Dictionary of the English Language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Grp="1" noChangeArrowheads="1"/>
          </p:cNvSpPr>
          <p:nvPr>
            <p:ph type="subTitle" idx="4294967295"/>
          </p:nvPr>
        </p:nvSpPr>
        <p:spPr>
          <a:xfrm>
            <a:off x="0" y="1219200"/>
            <a:ext cx="9144000" cy="1143000"/>
          </a:xfrm>
        </p:spPr>
        <p:txBody>
          <a:bodyPr/>
          <a:lstStyle/>
          <a:p>
            <a:pPr algn="ctr" eaLnBrk="1" hangingPunct="1">
              <a:lnSpc>
                <a:spcPct val="100000"/>
              </a:lnSpc>
              <a:spcBef>
                <a:spcPts val="2200"/>
              </a:spcBef>
              <a:buClr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6600" smtClean="0">
                <a:solidFill>
                  <a:srgbClr val="FFFF00"/>
                </a:solidFill>
              </a:rPr>
              <a:t> </a:t>
            </a:r>
            <a:r>
              <a:rPr lang="en-GB" altLang="en-US" sz="8000" b="1" smtClean="0">
                <a:solidFill>
                  <a:srgbClr val="FFFF00"/>
                </a:solidFill>
                <a:latin typeface="Times New Roman" panose="02020603050405020304" pitchFamily="18" charset="0"/>
                <a:cs typeface="Times New Roman" panose="02020603050405020304" pitchFamily="18" charset="0"/>
              </a:rPr>
              <a:t>Son Of Encouragement</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81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81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81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81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46642</TotalTime>
  <Words>1247</Words>
  <Application>Microsoft Office PowerPoint</Application>
  <PresentationFormat>On-screen Show (4:3)</PresentationFormat>
  <Paragraphs>173</Paragraphs>
  <Slides>33</Slides>
  <Notes>30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 Unicode MS</vt:lpstr>
      <vt:lpstr>MS Gothic</vt:lpstr>
      <vt:lpstr>Arial</vt:lpstr>
      <vt:lpstr>Calibri</vt:lpstr>
      <vt:lpstr>Times New Roman</vt:lpstr>
      <vt:lpstr>Office Theme</vt:lpstr>
      <vt:lpstr>1_Office Theme</vt:lpstr>
      <vt:lpstr>PowerPoint Presentation</vt:lpstr>
      <vt:lpstr>PowerPoint Presentation</vt:lpstr>
      <vt:lpstr>PowerPoint Presentation</vt:lpstr>
      <vt:lpstr>PowerPoint Presentation</vt:lpstr>
      <vt:lpstr>Allelon – “one another”</vt:lpstr>
      <vt:lpstr>One Another</vt:lpstr>
      <vt:lpstr>PowerPoint Presentation</vt:lpstr>
      <vt:lpstr>“ENCOURAGE” Definition</vt:lpstr>
      <vt:lpstr>PowerPoint Presentation</vt:lpstr>
      <vt:lpstr>Son Of Encouragement</vt:lpstr>
      <vt:lpstr>Son Of Encouragement</vt:lpstr>
      <vt:lpstr>Son Of Encouragement</vt:lpstr>
      <vt:lpstr>Son Of Encouragement</vt:lpstr>
      <vt:lpstr>PowerPoint Presentation</vt:lpstr>
      <vt:lpstr>Acts 20:32</vt:lpstr>
      <vt:lpstr>Prov. 15:23</vt:lpstr>
      <vt:lpstr>Prov. 16:24</vt:lpstr>
      <vt:lpstr>Prov. 25:11</vt:lpstr>
      <vt:lpstr>Prov. 27:17</vt:lpstr>
      <vt:lpstr>PowerPoint Presentation</vt:lpstr>
      <vt:lpstr>Psalm 69:6</vt:lpstr>
      <vt:lpstr>Luke 17:1-2</vt:lpstr>
      <vt:lpstr>Luke 11:52</vt:lpstr>
      <vt:lpstr>Encourage, Consolation, Exhort, Edify, Comfort</vt:lpstr>
      <vt:lpstr>Acts 15:31</vt:lpstr>
      <vt:lpstr>Rom. 1:12</vt:lpstr>
      <vt:lpstr>Rom. 14:19</vt:lpstr>
      <vt:lpstr>1 Thess. 2:10-12</vt:lpstr>
      <vt:lpstr>Heb. 3:12-13</vt:lpstr>
      <vt:lpstr>Heb. 6:18</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Us Encourage One Another</dc:title>
  <dc:creator>Bob Buchanon</dc:creator>
  <cp:keywords>Original idea from Jamie Hinds</cp:keywords>
  <dc:description>08-14-16 - Kota Kinabalu, Malaysia
09-23-16 - Warrenton, MO
09-30-16 - Medina, TN</dc:description>
  <cp:lastModifiedBy>Bob Buchanon</cp:lastModifiedBy>
  <cp:revision>418</cp:revision>
  <cp:lastPrinted>1601-01-01T00:00:00Z</cp:lastPrinted>
  <dcterms:created xsi:type="dcterms:W3CDTF">1601-01-01T00:00:00Z</dcterms:created>
  <dcterms:modified xsi:type="dcterms:W3CDTF">2016-09-27T20:47:26Z</dcterms:modified>
</cp:coreProperties>
</file>