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1"/>
  </p:notesMasterIdLst>
  <p:sldIdLst>
    <p:sldId id="290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1" r:id="rId53"/>
    <p:sldId id="342" r:id="rId54"/>
    <p:sldId id="343" r:id="rId55"/>
    <p:sldId id="344" r:id="rId56"/>
    <p:sldId id="345" r:id="rId57"/>
    <p:sldId id="346" r:id="rId58"/>
    <p:sldId id="347" r:id="rId59"/>
    <p:sldId id="348" r:id="rId60"/>
    <p:sldId id="349" r:id="rId61"/>
    <p:sldId id="350" r:id="rId62"/>
    <p:sldId id="351" r:id="rId63"/>
    <p:sldId id="352" r:id="rId64"/>
    <p:sldId id="353" r:id="rId65"/>
    <p:sldId id="354" r:id="rId66"/>
    <p:sldId id="355" r:id="rId67"/>
    <p:sldId id="285" r:id="rId68"/>
    <p:sldId id="288" r:id="rId69"/>
    <p:sldId id="257" r:id="rId70"/>
    <p:sldId id="258" r:id="rId71"/>
    <p:sldId id="259" r:id="rId72"/>
    <p:sldId id="260" r:id="rId73"/>
    <p:sldId id="261" r:id="rId74"/>
    <p:sldId id="262" r:id="rId75"/>
    <p:sldId id="263" r:id="rId76"/>
    <p:sldId id="264" r:id="rId77"/>
    <p:sldId id="265" r:id="rId78"/>
    <p:sldId id="266" r:id="rId79"/>
    <p:sldId id="267" r:id="rId80"/>
    <p:sldId id="269" r:id="rId81"/>
    <p:sldId id="270" r:id="rId82"/>
    <p:sldId id="274" r:id="rId83"/>
    <p:sldId id="275" r:id="rId84"/>
    <p:sldId id="276" r:id="rId85"/>
    <p:sldId id="277" r:id="rId86"/>
    <p:sldId id="278" r:id="rId87"/>
    <p:sldId id="279" r:id="rId88"/>
    <p:sldId id="289" r:id="rId89"/>
    <p:sldId id="287" r:id="rId9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-612" y="-9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6" name="Shape 2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5747324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09F674F-5FF1-4C50-AE02-5B1470F93F7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6324599" y="9017000"/>
            <a:ext cx="342901" cy="355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reen_background.png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159" y="-19050"/>
            <a:ext cx="13042901" cy="97917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>
            <a:spLocks noGrp="1"/>
          </p:cNvSpPr>
          <p:nvPr>
            <p:ph type="sldNum" sz="quarter" idx="2"/>
          </p:nvPr>
        </p:nvSpPr>
        <p:spPr>
          <a:xfrm>
            <a:off x="6311798" y="9321800"/>
            <a:ext cx="368504" cy="42585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1573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.png"/>
          <p:cNvPicPr>
            <a:picLocks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3004800" cy="97663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0" y="9321800"/>
            <a:ext cx="48895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l" defTabSz="1295400">
              <a:buClr>
                <a:srgbClr val="000000"/>
              </a:buClr>
              <a:buFont typeface="Helvetica"/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Don McClain</a:t>
            </a:r>
          </a:p>
        </p:txBody>
      </p:sp>
      <p:sp>
        <p:nvSpPr>
          <p:cNvPr id="135" name="Shape 135"/>
          <p:cNvSpPr/>
          <p:nvPr/>
        </p:nvSpPr>
        <p:spPr>
          <a:xfrm>
            <a:off x="7264400" y="9321800"/>
            <a:ext cx="57658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000000"/>
              </a:buClr>
              <a:buFont typeface="Helvetica"/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W. 65th St church of Christ - April 9, 2006</a:t>
            </a:r>
          </a:p>
        </p:txBody>
      </p:sp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89"/>
          </a:xfrm>
          <a:prstGeom prst="rect">
            <a:avLst/>
          </a:prstGeom>
        </p:spPr>
        <p:txBody>
          <a:bodyPr>
            <a:noAutofit/>
          </a:bodyPr>
          <a:lstStyle>
            <a:lvl1pPr marL="57799" marR="57799" defTabSz="1295400"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383540" marR="57799" indent="-342900" defTabSz="1295400">
              <a:spcBef>
                <a:spcPts val="1000"/>
              </a:spcBef>
              <a:buSzPct val="100000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83590" marR="57799" indent="-285750" defTabSz="1295400">
              <a:spcBef>
                <a:spcPts val="900"/>
              </a:spcBef>
              <a:buSzPct val="100000"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183639" marR="57799" indent="-228600" defTabSz="1295400">
              <a:spcBef>
                <a:spcPts val="700"/>
              </a:spcBef>
              <a:buSzPct val="100000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40839" marR="57799" indent="-228600" defTabSz="1295400">
              <a:spcBef>
                <a:spcPts val="600"/>
              </a:spcBef>
              <a:buSzPct val="100000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098039" marR="57799" indent="-228600" defTabSz="1295400">
              <a:spcBef>
                <a:spcPts val="600"/>
              </a:spcBef>
              <a:buSzPct val="100000"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xfrm>
            <a:off x="11303287" y="0"/>
            <a:ext cx="368574" cy="360822"/>
          </a:xfrm>
          <a:prstGeom prst="rect">
            <a:avLst/>
          </a:prstGeom>
        </p:spPr>
        <p:txBody>
          <a:bodyPr/>
          <a:lstStyle>
            <a:lvl1pPr defTabSz="8255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0" y="9366250"/>
            <a:ext cx="3810000" cy="342900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1295400">
              <a:buClr>
                <a:srgbClr val="FFFFFF"/>
              </a:buClr>
              <a:defRPr sz="1600"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Rage Italic"/>
                <a:ea typeface="Rage Italic"/>
                <a:cs typeface="Rage Italic"/>
                <a:sym typeface="Rage Italic"/>
              </a:defRPr>
            </a:lvl1pPr>
          </a:lstStyle>
          <a:p>
            <a:r>
              <a:t>Don McClain</a:t>
            </a:r>
          </a:p>
        </p:txBody>
      </p:sp>
      <p:sp>
        <p:nvSpPr>
          <p:cNvPr id="147" name="Shape 147"/>
          <p:cNvSpPr/>
          <p:nvPr/>
        </p:nvSpPr>
        <p:spPr>
          <a:xfrm>
            <a:off x="5778500" y="9169400"/>
            <a:ext cx="7061200" cy="495300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 defTabSz="1295400">
              <a:buClr>
                <a:srgbClr val="FFFFFF"/>
              </a:buClr>
              <a:defRPr sz="2600"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Rage Italic"/>
                <a:ea typeface="Rage Italic"/>
                <a:cs typeface="Rage Italic"/>
                <a:sym typeface="Rage Italic"/>
              </a:defRPr>
            </a:lvl1pPr>
          </a:lstStyle>
          <a:p>
            <a:r>
              <a:t>W. 65th St church of Christ - Nov 30, 2008</a:t>
            </a:r>
          </a:p>
        </p:txBody>
      </p:sp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xfrm>
            <a:off x="12757348" y="178082"/>
            <a:ext cx="247452" cy="342901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/>
          <a:lstStyle>
            <a:lvl1pPr algn="r" defTabSz="1295400">
              <a:defRPr sz="1600"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Rage Italic"/>
                <a:ea typeface="Rage Italic"/>
                <a:cs typeface="Rage Italic"/>
                <a:sym typeface="Rage Italic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gradFill flip="none" rotWithShape="1">
          <a:gsLst>
            <a:gs pos="0">
              <a:srgbClr val="FFD6D5"/>
            </a:gs>
            <a:gs pos="100000">
              <a:srgbClr val="FFECEC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.png"/>
          <p:cNvPicPr>
            <a:picLocks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9207500"/>
            <a:ext cx="32512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.png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811000" y="0"/>
            <a:ext cx="1193800" cy="724747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0" y="9321800"/>
            <a:ext cx="44577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l" defTabSz="1295400">
              <a:buClr>
                <a:srgbClr val="000000"/>
              </a:buClr>
              <a:buFont typeface="Helvetica"/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Don McClain</a:t>
            </a:r>
          </a:p>
        </p:txBody>
      </p:sp>
      <p:pic>
        <p:nvPicPr>
          <p:cNvPr id="158" name="image.png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013700" y="9182382"/>
            <a:ext cx="4991100" cy="571218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7797800" y="9321800"/>
            <a:ext cx="51054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000000"/>
              </a:buClr>
              <a:buFont typeface="Helvetica"/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65th St church of Christ - 1/23/2005</a:t>
            </a:r>
          </a:p>
        </p:txBody>
      </p:sp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89"/>
          </a:xfrm>
          <a:prstGeom prst="rect">
            <a:avLst/>
          </a:prstGeom>
        </p:spPr>
        <p:txBody>
          <a:bodyPr>
            <a:noAutofit/>
          </a:bodyPr>
          <a:lstStyle>
            <a:lvl1pPr marL="57799" marR="57799" defTabSz="1295400"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1" name="Shape 161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383540" marR="57799" indent="-342900" defTabSz="1295400">
              <a:spcBef>
                <a:spcPts val="1000"/>
              </a:spcBef>
              <a:buSzPct val="100000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83590" marR="57799" indent="-285750" defTabSz="1295400">
              <a:spcBef>
                <a:spcPts val="900"/>
              </a:spcBef>
              <a:buSzPct val="100000"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183639" marR="57799" indent="-228600" defTabSz="1295400">
              <a:spcBef>
                <a:spcPts val="700"/>
              </a:spcBef>
              <a:buSzPct val="100000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40839" marR="57799" indent="-228600" defTabSz="1295400">
              <a:spcBef>
                <a:spcPts val="600"/>
              </a:spcBef>
              <a:buSzPct val="100000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098039" marR="57799" indent="-228600" defTabSz="1295400">
              <a:spcBef>
                <a:spcPts val="600"/>
              </a:spcBef>
              <a:buSzPct val="100000"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hape 162"/>
          <p:cNvSpPr>
            <a:spLocks noGrp="1"/>
          </p:cNvSpPr>
          <p:nvPr>
            <p:ph type="sldNum" sz="quarter" idx="2"/>
          </p:nvPr>
        </p:nvSpPr>
        <p:spPr>
          <a:xfrm>
            <a:off x="11303287" y="0"/>
            <a:ext cx="368574" cy="360822"/>
          </a:xfrm>
          <a:prstGeom prst="rect">
            <a:avLst/>
          </a:prstGeom>
        </p:spPr>
        <p:txBody>
          <a:bodyPr/>
          <a:lstStyle>
            <a:lvl1pPr defTabSz="8255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leatherbooktypeembellishgld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753100" y="4775200"/>
            <a:ext cx="195662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xfrm>
            <a:off x="825500" y="1879600"/>
            <a:ext cx="11836400" cy="2603500"/>
          </a:xfrm>
          <a:prstGeom prst="rect">
            <a:avLst/>
          </a:prstGeom>
          <a:effectLst>
            <a:outerShdw blurRad="25400" dist="38100" dir="2700000" rotWithShape="0">
              <a:srgbClr val="6D625D">
                <a:alpha val="90000"/>
              </a:srgbClr>
            </a:outerShdw>
          </a:effectLst>
        </p:spPr>
        <p:txBody>
          <a:bodyPr anchor="b"/>
          <a:lstStyle>
            <a:lvl1pPr>
              <a:defRPr>
                <a:solidFill>
                  <a:srgbClr val="BEA56D"/>
                </a:solidFill>
                <a:effectLst>
                  <a:outerShdw blurRad="38100" dist="25400" dir="15900000" rotWithShape="0">
                    <a:srgbClr val="000000">
                      <a:alpha val="9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Title Text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xfrm>
            <a:off x="825500" y="5346700"/>
            <a:ext cx="11836400" cy="1854200"/>
          </a:xfrm>
          <a:prstGeom prst="rect">
            <a:avLst/>
          </a:prstGeom>
          <a:effectLst>
            <a:outerShdw blurRad="25400" dist="38100" dir="2700000" rotWithShape="0">
              <a:srgbClr val="6D625D">
                <a:alpha val="90000"/>
              </a:srgbClr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xfrm>
            <a:off x="6565899" y="9029700"/>
            <a:ext cx="342901" cy="355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/>
          <a:lstStyle>
            <a:lvl1pPr algn="l">
              <a:defRPr sz="72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600"/>
              </a:spcBef>
              <a:buSzPct val="30000"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>
              <a:spcBef>
                <a:spcPts val="3600"/>
              </a:spcBef>
              <a:buSzPct val="30000"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>
              <a:spcBef>
                <a:spcPts val="3600"/>
              </a:spcBef>
              <a:buSzPct val="30000"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>
              <a:spcBef>
                <a:spcPts val="3600"/>
              </a:spcBef>
              <a:buSzPct val="30000"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>
              <a:spcBef>
                <a:spcPts val="3600"/>
              </a:spcBef>
              <a:buSzPct val="30000"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cool-background-textures-at_textures1.png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1079500" y="2921000"/>
            <a:ext cx="10845800" cy="2413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xfrm>
            <a:off x="1079500" y="5359400"/>
            <a:ext cx="10845800" cy="13800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42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0" indent="0" algn="ctr">
              <a:spcBef>
                <a:spcPts val="0"/>
              </a:spcBef>
              <a:buSzTx/>
              <a:buNone/>
              <a:defRPr sz="42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0" indent="0" algn="ctr">
              <a:spcBef>
                <a:spcPts val="0"/>
              </a:spcBef>
              <a:buSzTx/>
              <a:buNone/>
              <a:defRPr sz="42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0" indent="0" algn="ctr">
              <a:spcBef>
                <a:spcPts val="0"/>
              </a:spcBef>
              <a:buSzTx/>
              <a:buNone/>
              <a:defRPr sz="42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0" indent="0" algn="ctr">
              <a:spcBef>
                <a:spcPts val="0"/>
              </a:spcBef>
              <a:buSzTx/>
              <a:buNone/>
              <a:defRPr sz="4200">
                <a:solidFill>
                  <a:srgbClr val="90969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hape 200"/>
          <p:cNvSpPr>
            <a:spLocks noGrp="1"/>
          </p:cNvSpPr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/>
          <a:lstStyle>
            <a:lvl1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asted-image.ti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flipH="1">
            <a:off x="1652" y="1240"/>
            <a:ext cx="13001496" cy="975112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xfrm>
            <a:off x="914400" y="317500"/>
            <a:ext cx="11176000" cy="17780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/>
          <a:lstStyle>
            <a:lvl1pPr>
              <a:defRPr sz="5800">
                <a:effectLst>
                  <a:outerShdw blurRad="76200" dist="63500" dir="2920767" rotWithShape="0">
                    <a:srgbClr val="000000"/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Title Text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6324600" y="9118600"/>
            <a:ext cx="342900" cy="35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4343"/>
                </a:solidFill>
                <a:effectLst>
                  <a:outerShdw blurRad="25400" dist="23648" dir="16200000" rotWithShape="0">
                    <a:srgbClr val="000000">
                      <a:alpha val="20689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sldNum" sz="quarter" idx="2"/>
          </p:nvPr>
        </p:nvSpPr>
        <p:spPr>
          <a:xfrm>
            <a:off x="6311798" y="9321800"/>
            <a:ext cx="368504" cy="42585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1573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blurRad="12700" dist="12700" rotWithShape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Title Text</a:t>
            </a:r>
          </a:p>
        </p:txBody>
      </p:sp>
      <p:sp>
        <p:nvSpPr>
          <p:cNvPr id="225" name="Shape 225"/>
          <p:cNvSpPr>
            <a:spLocks noGrp="1"/>
          </p:cNvSpPr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/>
          </p:cNvSpPr>
          <p:nvPr>
            <p:ph type="title"/>
          </p:nvPr>
        </p:nvSpPr>
        <p:spPr>
          <a:xfrm>
            <a:off x="914400" y="203200"/>
            <a:ext cx="11176000" cy="2540000"/>
          </a:xfrm>
          <a:prstGeom prst="rect">
            <a:avLst/>
          </a:prstGeom>
          <a:effectLst>
            <a:outerShdw blurRad="25400" dist="25400" dir="18900000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defTabSz="457200">
              <a:defRPr sz="70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t>Title Text</a:t>
            </a:r>
          </a:p>
        </p:txBody>
      </p:sp>
      <p:sp>
        <p:nvSpPr>
          <p:cNvPr id="233" name="Shape 233"/>
          <p:cNvSpPr>
            <a:spLocks noGrp="1"/>
          </p:cNvSpPr>
          <p:nvPr>
            <p:ph type="body" sz="half" idx="1"/>
          </p:nvPr>
        </p:nvSpPr>
        <p:spPr>
          <a:xfrm>
            <a:off x="914400" y="2819400"/>
            <a:ext cx="5461000" cy="5715000"/>
          </a:xfrm>
          <a:prstGeom prst="rect">
            <a:avLst/>
          </a:prstGeom>
          <a:effectLst>
            <a:outerShdw blurRad="25400" dist="25400" dir="18900000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8663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latin typeface="Monaco"/>
                <a:ea typeface="Monaco"/>
                <a:cs typeface="Monaco"/>
                <a:sym typeface="Monaco"/>
              </a:defRPr>
            </a:lvl1pPr>
            <a:lvl2pPr marL="14505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latin typeface="Monaco"/>
                <a:ea typeface="Monaco"/>
                <a:cs typeface="Monaco"/>
                <a:sym typeface="Monaco"/>
              </a:defRPr>
            </a:lvl2pPr>
            <a:lvl3pPr marL="20347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latin typeface="Monaco"/>
                <a:ea typeface="Monaco"/>
                <a:cs typeface="Monaco"/>
                <a:sym typeface="Monaco"/>
              </a:defRPr>
            </a:lvl3pPr>
            <a:lvl4pPr marL="26189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latin typeface="Monaco"/>
                <a:ea typeface="Monaco"/>
                <a:cs typeface="Monaco"/>
                <a:sym typeface="Monaco"/>
              </a:defRPr>
            </a:lvl4pPr>
            <a:lvl5pPr marL="32031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latin typeface="Monaco"/>
                <a:ea typeface="Monaco"/>
                <a:cs typeface="Monaco"/>
                <a:sym typeface="Monac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Shape 234"/>
          <p:cNvSpPr>
            <a:spLocks noGrp="1"/>
          </p:cNvSpPr>
          <p:nvPr>
            <p:ph type="sldNum" sz="quarter" idx="2"/>
          </p:nvPr>
        </p:nvSpPr>
        <p:spPr>
          <a:xfrm>
            <a:off x="6299200" y="9283700"/>
            <a:ext cx="388665" cy="400013"/>
          </a:xfrm>
          <a:prstGeom prst="rect">
            <a:avLst/>
          </a:prstGeom>
        </p:spPr>
        <p:txBody>
          <a:bodyPr>
            <a:normAutofit/>
          </a:bodyPr>
          <a:lstStyle>
            <a:lvl1pPr defTabSz="457200">
              <a:defRPr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/>
          </p:cNvSpPr>
          <p:nvPr>
            <p:ph type="title"/>
          </p:nvPr>
        </p:nvSpPr>
        <p:spPr>
          <a:xfrm>
            <a:off x="1270000" y="2743200"/>
            <a:ext cx="10464800" cy="4267200"/>
          </a:xfrm>
          <a:prstGeom prst="rect">
            <a:avLst/>
          </a:prstGeom>
          <a:effectLst>
            <a:outerShdw blurRad="12700" dist="12700" dir="5400000" rotWithShape="0">
              <a:srgbClr val="424242"/>
            </a:outerShdw>
          </a:effectLst>
        </p:spPr>
        <p:txBody>
          <a:bodyPr/>
          <a:lstStyle>
            <a:lvl1pPr>
              <a:defRPr spc="-105">
                <a:solidFill>
                  <a:srgbClr val="E5E5E5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Title Text</a:t>
            </a:r>
          </a:p>
        </p:txBody>
      </p:sp>
      <p:sp>
        <p:nvSpPr>
          <p:cNvPr id="242" name="Shape 242"/>
          <p:cNvSpPr>
            <a:spLocks noGrp="1"/>
          </p:cNvSpPr>
          <p:nvPr>
            <p:ph type="sldNum" sz="quarter" idx="2"/>
          </p:nvPr>
        </p:nvSpPr>
        <p:spPr>
          <a:xfrm>
            <a:off x="6300706" y="9220200"/>
            <a:ext cx="387616" cy="325858"/>
          </a:xfrm>
          <a:prstGeom prst="rect">
            <a:avLst/>
          </a:prstGeom>
          <a:effectLst>
            <a:outerShdw blurRad="12700" dist="12700" dir="5400000" rotWithShape="0">
              <a:srgbClr val="424242"/>
            </a:outerShdw>
          </a:effectLst>
        </p:spPr>
        <p:txBody>
          <a:bodyPr>
            <a:normAutofit/>
          </a:bodyPr>
          <a:lstStyle>
            <a:lvl1pPr>
              <a:defRPr spc="-23">
                <a:solidFill>
                  <a:srgbClr val="CBCBCB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runge_Backgrounds___Paper_2_by_zerocustom1989.tiff"/>
          <p:cNvPicPr>
            <a:picLocks noChangeAspect="1"/>
          </p:cNvPicPr>
          <p:nvPr/>
        </p:nvPicPr>
        <p:blipFill>
          <a:blip r:embed="rId3" cstate="print">
            <a:extLst/>
          </a:blip>
          <a:srcRect l="81" t="130" r="16205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t>Title Text</a:t>
            </a:r>
          </a:p>
        </p:txBody>
      </p:sp>
      <p:sp>
        <p:nvSpPr>
          <p:cNvPr id="251" name="Shape 251"/>
          <p:cNvSpPr>
            <a:spLocks noGrp="1"/>
          </p:cNvSpPr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Shape 252"/>
          <p:cNvSpPr>
            <a:spLocks noGrp="1"/>
          </p:cNvSpPr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tiff"/><Relationship Id="rId5" Type="http://schemas.openxmlformats.org/officeDocument/2006/relationships/image" Target="../media/image77.png"/><Relationship Id="rId4" Type="http://schemas.openxmlformats.org/officeDocument/2006/relationships/image" Target="../media/image74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5" Type="http://schemas.openxmlformats.org/officeDocument/2006/relationships/image" Target="../media/image74.png"/><Relationship Id="rId4" Type="http://schemas.openxmlformats.org/officeDocument/2006/relationships/image" Target="../media/image80.tif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216747" y="9103360"/>
            <a:ext cx="12571307" cy="68531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r"/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- 2.3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- 2.4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C.4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216747" y="9103360"/>
            <a:ext cx="12571307" cy="68531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r"/>
            <a:r>
              <a:rPr lang="en-US" dirty="0" smtClean="0"/>
              <a:t>End of Verse 2</a:t>
            </a:r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- 3.1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- 3.2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- 3.3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- 3.4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C.4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216747" y="9103360"/>
            <a:ext cx="12571307" cy="68531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r"/>
            <a:r>
              <a:rPr lang="en-US" dirty="0" smtClean="0"/>
              <a:t>End of Song</a:t>
            </a:r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109 - O Fill My Cup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109 - O Fill My Cup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109 - O Fill My Cup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109 - O Fill My Cup - 1.3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216747" y="9103360"/>
            <a:ext cx="12571307" cy="68531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r"/>
            <a:r>
              <a:rPr lang="en-US" dirty="0" smtClean="0"/>
              <a:t>End of Verse 1</a:t>
            </a:r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109 - O Fill My Cup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109 - O Fill My Cup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109 - O Fill My Cup - 2.3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216747" y="9103360"/>
            <a:ext cx="12571307" cy="68531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r"/>
            <a:r>
              <a:rPr lang="en-US" dirty="0" smtClean="0"/>
              <a:t>End of Verse 2</a:t>
            </a:r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109 - O Fill My Cup - 3.1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109 - O Fill My Cup - 3.2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109 - O Fill My Cup - 3.3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216747" y="9103360"/>
            <a:ext cx="12571307" cy="68531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r"/>
            <a:r>
              <a:rPr lang="en-US" dirty="0" smtClean="0"/>
              <a:t>End of Verse 3</a:t>
            </a:r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109 - O Fill My Cup - 4.1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109 - O Fill My Cup - 4.2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109 - O Fill My Cup - 4.3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216747" y="9103360"/>
            <a:ext cx="12571307" cy="68531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r"/>
            <a:r>
              <a:rPr lang="en-US" dirty="0" smtClean="0"/>
              <a:t>End of Verse 4</a:t>
            </a:r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109 - O Fill My Cup - 5.1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- 1.3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109 - O Fill My Cup - 5.2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109 - O Fill My Cup - 5.3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216747" y="9103360"/>
            <a:ext cx="12571307" cy="68531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r"/>
            <a:r>
              <a:rPr lang="en-US" dirty="0" smtClean="0"/>
              <a:t>End of Verse 5</a:t>
            </a:r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109 - O Fill My Cup - 6.1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109 - O Fill My Cup - 6.2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109 - O Fill My Cup - 6.3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216747" y="9103360"/>
            <a:ext cx="12571307" cy="68531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r"/>
            <a:r>
              <a:rPr lang="en-US" dirty="0" smtClean="0"/>
              <a:t>End of Song</a:t>
            </a:r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224 - There's A Rainbow In The Cloud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224 - There's A Rainbow In The Cloud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224 - There's A Rainbow In The Cloud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224 - There's A Rainbow In The Cloud - 1.3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224 - There's A Rainbow In The Cloud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- 1.4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224 - There's A Rainbow In The Cloud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224 - There's A Rainbow In The Cloud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224 - There's A Rainbow In The Cloud - C.4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216747" y="9103360"/>
            <a:ext cx="12571307" cy="68531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r"/>
            <a:r>
              <a:rPr lang="en-US" dirty="0" smtClean="0"/>
              <a:t>End of Verse 1</a:t>
            </a:r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224 - There's A Rainbow In The Cloud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224 - There's A Rainbow In The Cloud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224 - There's A Rainbow In The Cloud - 2.3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224 - There's A Rainbow In The Cloud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224 - There's A Rainbow In The Cloud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224 - There's A Rainbow In The Cloud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224 - There's A Rainbow In The Cloud - C.4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216747" y="9103360"/>
            <a:ext cx="12571307" cy="68531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r"/>
            <a:r>
              <a:rPr lang="en-US" dirty="0" smtClean="0"/>
              <a:t>End of Verse 2</a:t>
            </a:r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224 - There's A Rainbow In The Cloud - 3.1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224 - There's A Rainbow In The Cloud - 3.2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224 - There's A Rainbow In The Cloud - 3.3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224 - There's A Rainbow In The Cloud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224 - There's A Rainbow In The Cloud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224 - There's A Rainbow In The Cloud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224 - There's A Rainbow In The Cloud - C.4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216747" y="9103360"/>
            <a:ext cx="12571307" cy="68531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r"/>
            <a:r>
              <a:rPr lang="en-US" dirty="0" smtClean="0"/>
              <a:t>End of Song</a:t>
            </a:r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489842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asted-image.tiff"/>
          <p:cNvPicPr>
            <a:picLocks/>
          </p:cNvPicPr>
          <p:nvPr/>
        </p:nvPicPr>
        <p:blipFill>
          <a:blip r:embed="rId2" cstate="print">
            <a:extLst/>
          </a:blip>
          <a:srcRect l="14770" r="5204"/>
          <a:stretch>
            <a:fillRect/>
          </a:stretch>
        </p:blipFill>
        <p:spPr>
          <a:xfrm>
            <a:off x="7342" y="-16934"/>
            <a:ext cx="12990115" cy="9787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pasted-image.pdf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637414" y="3683627"/>
            <a:ext cx="13128161" cy="318816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270" name="Shape 270"/>
          <p:cNvSpPr/>
          <p:nvPr/>
        </p:nvSpPr>
        <p:spPr>
          <a:xfrm>
            <a:off x="7606517" y="8482072"/>
            <a:ext cx="514083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3800">
                <a:solidFill>
                  <a:srgbClr val="B58215"/>
                </a:solidFill>
                <a:effectLst>
                  <a:outerShdw blurRad="63500" dist="63500" dir="2000661" rotWithShape="0">
                    <a:srgbClr val="000000"/>
                  </a:outerShdw>
                </a:effectLst>
                <a:latin typeface="Arnprior"/>
                <a:ea typeface="Arnprior"/>
                <a:cs typeface="Arnprior"/>
                <a:sym typeface="Arnprior"/>
              </a:defRPr>
            </a:lvl1pPr>
          </a:lstStyle>
          <a:p>
            <a:r>
              <a:rPr sz="4800" b="1" dirty="0"/>
              <a:t>Ephesians 4:1-16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" y="5846409"/>
            <a:ext cx="1200912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0" b="0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uFillTx/>
                <a:latin typeface="Aardvark Cafe" panose="00000400000000000000" pitchFamily="2" charset="0"/>
                <a:sym typeface="Helvetica Light"/>
              </a:rPr>
              <a:t>In A Divisive World</a:t>
            </a:r>
            <a:endParaRPr kumimoji="0" lang="en-US" sz="12000" b="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>
                <a:glow rad="101600">
                  <a:srgbClr val="7030A0">
                    <a:alpha val="60000"/>
                  </a:srgbClr>
                </a:glow>
              </a:effectLst>
              <a:uFillTx/>
              <a:latin typeface="Aardvark Cafe" panose="00000400000000000000" pitchFamily="2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905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rcRect l="12659" t="32285"/>
          <a:stretch>
            <a:fillRect/>
          </a:stretch>
        </p:blipFill>
        <p:spPr>
          <a:xfrm>
            <a:off x="-1786" y="-17860"/>
            <a:ext cx="13008348" cy="9789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asted-image.pdf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235578" y="-53214"/>
            <a:ext cx="3958564" cy="195798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pic>
        <p:nvPicPr>
          <p:cNvPr id="276" name="pasted-image.pdf"/>
          <p:cNvPicPr>
            <a:picLocks/>
          </p:cNvPicPr>
          <p:nvPr/>
        </p:nvPicPr>
        <p:blipFill>
          <a:blip r:embed="rId4" cstate="print">
            <a:extLst/>
          </a:blip>
          <a:srcRect l="32691" t="3163" r="32691" b="73496"/>
          <a:stretch>
            <a:fillRect/>
          </a:stretch>
        </p:blipFill>
        <p:spPr>
          <a:xfrm>
            <a:off x="4340821" y="1099277"/>
            <a:ext cx="4447645" cy="2216548"/>
          </a:xfrm>
          <a:prstGeom prst="rect">
            <a:avLst/>
          </a:prstGeom>
          <a:ln w="12700">
            <a:miter lim="400000"/>
          </a:ln>
          <a:effectLst>
            <a:outerShdw blurRad="165100" dist="312764" dir="2259400" rotWithShape="0">
              <a:srgbClr val="000000"/>
            </a:outerShdw>
          </a:effectLst>
        </p:spPr>
      </p:pic>
      <p:pic>
        <p:nvPicPr>
          <p:cNvPr id="277" name="pasted-image.pdf"/>
          <p:cNvPicPr>
            <a:picLocks/>
          </p:cNvPicPr>
          <p:nvPr/>
        </p:nvPicPr>
        <p:blipFill>
          <a:blip r:embed="rId4" cstate="print">
            <a:extLst/>
          </a:blip>
          <a:srcRect l="65864" t="24870" b="52098"/>
          <a:stretch>
            <a:fillRect/>
          </a:stretch>
        </p:blipFill>
        <p:spPr>
          <a:xfrm>
            <a:off x="8602927" y="3160778"/>
            <a:ext cx="4385800" cy="2187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8500"/>
                </a:lnTo>
                <a:cubicBezTo>
                  <a:pt x="405" y="19275"/>
                  <a:pt x="734" y="19965"/>
                  <a:pt x="721" y="20068"/>
                </a:cubicBezTo>
                <a:cubicBezTo>
                  <a:pt x="715" y="20116"/>
                  <a:pt x="857" y="20709"/>
                  <a:pt x="995" y="21271"/>
                </a:cubicBezTo>
                <a:cubicBezTo>
                  <a:pt x="1013" y="21085"/>
                  <a:pt x="1095" y="21163"/>
                  <a:pt x="1233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165100" dist="312764" dir="2259400" rotWithShape="0">
              <a:srgbClr val="000000"/>
            </a:outerShdw>
          </a:effectLst>
        </p:spPr>
      </p:pic>
      <p:pic>
        <p:nvPicPr>
          <p:cNvPr id="278" name="pasted-image.pdf"/>
          <p:cNvPicPr>
            <a:picLocks/>
          </p:cNvPicPr>
          <p:nvPr/>
        </p:nvPicPr>
        <p:blipFill>
          <a:blip r:embed="rId4" cstate="print">
            <a:extLst/>
          </a:blip>
          <a:srcRect l="59335" t="64772" r="7394" b="7709"/>
          <a:stretch>
            <a:fillRect/>
          </a:stretch>
        </p:blipFill>
        <p:spPr>
          <a:xfrm>
            <a:off x="7764066" y="6873547"/>
            <a:ext cx="4274608" cy="2613357"/>
          </a:xfrm>
          <a:prstGeom prst="rect">
            <a:avLst/>
          </a:prstGeom>
          <a:ln w="12700">
            <a:miter lim="400000"/>
          </a:ln>
          <a:effectLst>
            <a:outerShdw blurRad="165100" dist="312764" dir="2259400" rotWithShape="0">
              <a:srgbClr val="000000"/>
            </a:outerShdw>
          </a:effectLst>
        </p:spPr>
      </p:pic>
      <p:pic>
        <p:nvPicPr>
          <p:cNvPr id="279" name="pasted-image.pdf"/>
          <p:cNvPicPr>
            <a:picLocks/>
          </p:cNvPicPr>
          <p:nvPr/>
        </p:nvPicPr>
        <p:blipFill>
          <a:blip r:embed="rId4" cstate="print">
            <a:extLst/>
          </a:blip>
          <a:srcRect l="4574" t="64772" r="61862" b="7709"/>
          <a:stretch>
            <a:fillRect/>
          </a:stretch>
        </p:blipFill>
        <p:spPr>
          <a:xfrm>
            <a:off x="728332" y="6950140"/>
            <a:ext cx="4312179" cy="2613357"/>
          </a:xfrm>
          <a:prstGeom prst="rect">
            <a:avLst/>
          </a:prstGeom>
          <a:ln w="12700">
            <a:miter lim="400000"/>
          </a:ln>
          <a:effectLst>
            <a:outerShdw blurRad="165100" dist="312764" dir="2259400" rotWithShape="0">
              <a:srgbClr val="000000"/>
            </a:outerShdw>
          </a:effectLst>
        </p:spPr>
      </p:pic>
      <p:pic>
        <p:nvPicPr>
          <p:cNvPr id="280" name="pasted-image.pdf"/>
          <p:cNvPicPr>
            <a:picLocks/>
          </p:cNvPicPr>
          <p:nvPr/>
        </p:nvPicPr>
        <p:blipFill>
          <a:blip r:embed="rId4" cstate="print">
            <a:extLst/>
          </a:blip>
          <a:srcRect t="25127" r="66116" b="51248"/>
          <a:stretch>
            <a:fillRect/>
          </a:stretch>
        </p:blipFill>
        <p:spPr>
          <a:xfrm>
            <a:off x="140626" y="3185119"/>
            <a:ext cx="4353323" cy="2243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253" y="21600"/>
                </a:lnTo>
                <a:cubicBezTo>
                  <a:pt x="20576" y="20348"/>
                  <a:pt x="21035" y="19123"/>
                  <a:pt x="21600" y="17985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165100" dist="312764" dir="2259400" rotWithShape="0">
              <a:srgbClr val="000000"/>
            </a:outerShdw>
          </a:effectLst>
        </p:spPr>
      </p:pic>
      <p:pic>
        <p:nvPicPr>
          <p:cNvPr id="281" name="pasted-image.pdf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722787" y="-175816"/>
            <a:ext cx="9040151" cy="1581680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</p:spPr>
      </p:pic>
      <p:sp>
        <p:nvSpPr>
          <p:cNvPr id="2" name="Oval 1"/>
          <p:cNvSpPr/>
          <p:nvPr/>
        </p:nvSpPr>
        <p:spPr>
          <a:xfrm>
            <a:off x="3868615" y="4432963"/>
            <a:ext cx="5280874" cy="3086432"/>
          </a:xfrm>
          <a:prstGeom prst="ellipse">
            <a:avLst/>
          </a:prstGeom>
          <a:blipFill rotWithShape="1">
            <a:blip r:embed="rId6" cstate="print"/>
            <a:srcRect/>
            <a:tile tx="0" ty="0" sx="100000" sy="100000" flip="none" algn="tl"/>
          </a:blipFill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49064" y="4645991"/>
            <a:ext cx="5031159" cy="2374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Amos 3:3 (NKJV)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“Can two walk together, unless they are agreed?”</a:t>
            </a:r>
            <a:endParaRPr kumimoji="0" lang="en-US" sz="3600" b="1" i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6031522" y="3604847"/>
            <a:ext cx="931985" cy="737210"/>
          </a:xfrm>
          <a:prstGeom prst="upArrow">
            <a:avLst/>
          </a:prstGeom>
          <a:blipFill rotWithShape="1">
            <a:blip r:embed="rId6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dissolve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1" animBg="1" advAuto="0"/>
      <p:bldP spid="277" grpId="2" animBg="1" advAuto="0"/>
      <p:bldP spid="278" grpId="3" animBg="1" advAuto="0"/>
      <p:bldP spid="279" grpId="4" animBg="1" advAuto="0"/>
      <p:bldP spid="280" grpId="5" animBg="1" advAuto="0"/>
      <p:bldP spid="2" grpId="0" animBg="1"/>
      <p:bldP spid="3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rcRect l="12659" t="32285"/>
          <a:stretch>
            <a:fillRect/>
          </a:stretch>
        </p:blipFill>
        <p:spPr>
          <a:xfrm>
            <a:off x="-1786" y="-17860"/>
            <a:ext cx="13008348" cy="9789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545528" y="3738033"/>
            <a:ext cx="10207917" cy="1624684"/>
          </a:xfrm>
          <a:prstGeom prst="rect">
            <a:avLst/>
          </a:prstGeom>
          <a:ln w="12700">
            <a:miter lim="400000"/>
          </a:ln>
          <a:effectLst>
            <a:outerShdw blurRad="152400" dist="98941" dir="2259400" rotWithShape="0">
              <a:srgbClr val="000000"/>
            </a:outerShdw>
          </a:effectLst>
        </p:spPr>
      </p:pic>
      <p:pic>
        <p:nvPicPr>
          <p:cNvPr id="285" name="pasted-image.pdf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235578" y="-53214"/>
            <a:ext cx="3958564" cy="195798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pic>
        <p:nvPicPr>
          <p:cNvPr id="286" name="pasted-image.pdf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722787" y="-175816"/>
            <a:ext cx="9040151" cy="1581680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</p:spPr>
      </p:pic>
      <p:pic>
        <p:nvPicPr>
          <p:cNvPr id="287" name="pasted-image.tiff"/>
          <p:cNvPicPr>
            <a:picLocks/>
          </p:cNvPicPr>
          <p:nvPr/>
        </p:nvPicPr>
        <p:blipFill>
          <a:blip r:embed="rId6" cstate="print">
            <a:alphaModFix amt="63324"/>
            <a:extLst/>
          </a:blip>
          <a:srcRect l="5396" t="5833" r="3016" b="2235"/>
          <a:stretch>
            <a:fillRect/>
          </a:stretch>
        </p:blipFill>
        <p:spPr>
          <a:xfrm>
            <a:off x="388303" y="5202624"/>
            <a:ext cx="12522124" cy="4495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44" extrusionOk="0">
                <a:moveTo>
                  <a:pt x="7223" y="2"/>
                </a:moveTo>
                <a:cubicBezTo>
                  <a:pt x="7160" y="8"/>
                  <a:pt x="7118" y="25"/>
                  <a:pt x="7109" y="55"/>
                </a:cubicBezTo>
                <a:cubicBezTo>
                  <a:pt x="7071" y="178"/>
                  <a:pt x="6264" y="316"/>
                  <a:pt x="5382" y="350"/>
                </a:cubicBezTo>
                <a:cubicBezTo>
                  <a:pt x="4953" y="367"/>
                  <a:pt x="4580" y="407"/>
                  <a:pt x="4553" y="439"/>
                </a:cubicBezTo>
                <a:cubicBezTo>
                  <a:pt x="4525" y="472"/>
                  <a:pt x="4330" y="480"/>
                  <a:pt x="4118" y="457"/>
                </a:cubicBezTo>
                <a:cubicBezTo>
                  <a:pt x="3604" y="400"/>
                  <a:pt x="3141" y="392"/>
                  <a:pt x="1648" y="415"/>
                </a:cubicBezTo>
                <a:lnTo>
                  <a:pt x="391" y="434"/>
                </a:lnTo>
                <a:lnTo>
                  <a:pt x="335" y="807"/>
                </a:lnTo>
                <a:cubicBezTo>
                  <a:pt x="236" y="1464"/>
                  <a:pt x="258" y="2088"/>
                  <a:pt x="388" y="2269"/>
                </a:cubicBezTo>
                <a:cubicBezTo>
                  <a:pt x="527" y="2464"/>
                  <a:pt x="538" y="2691"/>
                  <a:pt x="417" y="2891"/>
                </a:cubicBezTo>
                <a:cubicBezTo>
                  <a:pt x="354" y="2996"/>
                  <a:pt x="345" y="3097"/>
                  <a:pt x="387" y="3251"/>
                </a:cubicBezTo>
                <a:cubicBezTo>
                  <a:pt x="426" y="3399"/>
                  <a:pt x="416" y="3598"/>
                  <a:pt x="352" y="3905"/>
                </a:cubicBezTo>
                <a:cubicBezTo>
                  <a:pt x="288" y="4211"/>
                  <a:pt x="279" y="4382"/>
                  <a:pt x="322" y="4468"/>
                </a:cubicBezTo>
                <a:cubicBezTo>
                  <a:pt x="365" y="4554"/>
                  <a:pt x="362" y="4644"/>
                  <a:pt x="312" y="4764"/>
                </a:cubicBezTo>
                <a:cubicBezTo>
                  <a:pt x="254" y="4905"/>
                  <a:pt x="264" y="4970"/>
                  <a:pt x="369" y="5109"/>
                </a:cubicBezTo>
                <a:lnTo>
                  <a:pt x="498" y="5280"/>
                </a:lnTo>
                <a:lnTo>
                  <a:pt x="298" y="5837"/>
                </a:lnTo>
                <a:cubicBezTo>
                  <a:pt x="160" y="6220"/>
                  <a:pt x="114" y="6447"/>
                  <a:pt x="149" y="6562"/>
                </a:cubicBezTo>
                <a:cubicBezTo>
                  <a:pt x="178" y="6654"/>
                  <a:pt x="187" y="6774"/>
                  <a:pt x="170" y="6830"/>
                </a:cubicBezTo>
                <a:cubicBezTo>
                  <a:pt x="152" y="6886"/>
                  <a:pt x="169" y="7079"/>
                  <a:pt x="206" y="7258"/>
                </a:cubicBezTo>
                <a:cubicBezTo>
                  <a:pt x="252" y="7481"/>
                  <a:pt x="255" y="7680"/>
                  <a:pt x="216" y="7889"/>
                </a:cubicBezTo>
                <a:cubicBezTo>
                  <a:pt x="184" y="8057"/>
                  <a:pt x="175" y="8232"/>
                  <a:pt x="197" y="8275"/>
                </a:cubicBezTo>
                <a:cubicBezTo>
                  <a:pt x="219" y="8319"/>
                  <a:pt x="238" y="8417"/>
                  <a:pt x="240" y="8494"/>
                </a:cubicBezTo>
                <a:cubicBezTo>
                  <a:pt x="242" y="8571"/>
                  <a:pt x="280" y="8779"/>
                  <a:pt x="324" y="8958"/>
                </a:cubicBezTo>
                <a:cubicBezTo>
                  <a:pt x="422" y="9351"/>
                  <a:pt x="333" y="10102"/>
                  <a:pt x="143" y="10482"/>
                </a:cubicBezTo>
                <a:cubicBezTo>
                  <a:pt x="38" y="10691"/>
                  <a:pt x="29" y="10815"/>
                  <a:pt x="64" y="11570"/>
                </a:cubicBezTo>
                <a:cubicBezTo>
                  <a:pt x="85" y="12038"/>
                  <a:pt x="138" y="12565"/>
                  <a:pt x="180" y="12741"/>
                </a:cubicBezTo>
                <a:cubicBezTo>
                  <a:pt x="243" y="13004"/>
                  <a:pt x="243" y="13085"/>
                  <a:pt x="179" y="13190"/>
                </a:cubicBezTo>
                <a:cubicBezTo>
                  <a:pt x="65" y="13380"/>
                  <a:pt x="15" y="13899"/>
                  <a:pt x="94" y="14090"/>
                </a:cubicBezTo>
                <a:cubicBezTo>
                  <a:pt x="132" y="14181"/>
                  <a:pt x="149" y="14363"/>
                  <a:pt x="131" y="14497"/>
                </a:cubicBezTo>
                <a:cubicBezTo>
                  <a:pt x="109" y="14669"/>
                  <a:pt x="162" y="14864"/>
                  <a:pt x="314" y="15168"/>
                </a:cubicBezTo>
                <a:lnTo>
                  <a:pt x="528" y="15596"/>
                </a:lnTo>
                <a:lnTo>
                  <a:pt x="398" y="15769"/>
                </a:lnTo>
                <a:cubicBezTo>
                  <a:pt x="327" y="15864"/>
                  <a:pt x="268" y="16016"/>
                  <a:pt x="268" y="16108"/>
                </a:cubicBezTo>
                <a:cubicBezTo>
                  <a:pt x="268" y="16199"/>
                  <a:pt x="230" y="16304"/>
                  <a:pt x="184" y="16340"/>
                </a:cubicBezTo>
                <a:cubicBezTo>
                  <a:pt x="102" y="16403"/>
                  <a:pt x="74" y="16790"/>
                  <a:pt x="5" y="18869"/>
                </a:cubicBezTo>
                <a:cubicBezTo>
                  <a:pt x="-9" y="19309"/>
                  <a:pt x="7" y="19700"/>
                  <a:pt x="42" y="19786"/>
                </a:cubicBezTo>
                <a:cubicBezTo>
                  <a:pt x="77" y="19868"/>
                  <a:pt x="92" y="20063"/>
                  <a:pt x="77" y="20218"/>
                </a:cubicBezTo>
                <a:cubicBezTo>
                  <a:pt x="51" y="20489"/>
                  <a:pt x="67" y="20503"/>
                  <a:pt x="487" y="20579"/>
                </a:cubicBezTo>
                <a:cubicBezTo>
                  <a:pt x="726" y="20623"/>
                  <a:pt x="955" y="20616"/>
                  <a:pt x="995" y="20564"/>
                </a:cubicBezTo>
                <a:cubicBezTo>
                  <a:pt x="1127" y="20393"/>
                  <a:pt x="2588" y="20417"/>
                  <a:pt x="2723" y="20592"/>
                </a:cubicBezTo>
                <a:cubicBezTo>
                  <a:pt x="2856" y="20765"/>
                  <a:pt x="3956" y="20913"/>
                  <a:pt x="4039" y="20769"/>
                </a:cubicBezTo>
                <a:cubicBezTo>
                  <a:pt x="4066" y="20722"/>
                  <a:pt x="4488" y="20724"/>
                  <a:pt x="4977" y="20773"/>
                </a:cubicBezTo>
                <a:cubicBezTo>
                  <a:pt x="5466" y="20822"/>
                  <a:pt x="5991" y="20815"/>
                  <a:pt x="6145" y="20758"/>
                </a:cubicBezTo>
                <a:cubicBezTo>
                  <a:pt x="6355" y="20680"/>
                  <a:pt x="6530" y="20708"/>
                  <a:pt x="6855" y="20868"/>
                </a:cubicBezTo>
                <a:cubicBezTo>
                  <a:pt x="7330" y="21102"/>
                  <a:pt x="8498" y="21131"/>
                  <a:pt x="8633" y="20912"/>
                </a:cubicBezTo>
                <a:cubicBezTo>
                  <a:pt x="8931" y="20429"/>
                  <a:pt x="11320" y="20341"/>
                  <a:pt x="12045" y="20786"/>
                </a:cubicBezTo>
                <a:cubicBezTo>
                  <a:pt x="12183" y="20871"/>
                  <a:pt x="12416" y="20866"/>
                  <a:pt x="12820" y="20767"/>
                </a:cubicBezTo>
                <a:cubicBezTo>
                  <a:pt x="13303" y="20649"/>
                  <a:pt x="13512" y="20656"/>
                  <a:pt x="14103" y="20813"/>
                </a:cubicBezTo>
                <a:cubicBezTo>
                  <a:pt x="14492" y="20916"/>
                  <a:pt x="14876" y="21037"/>
                  <a:pt x="14957" y="21081"/>
                </a:cubicBezTo>
                <a:cubicBezTo>
                  <a:pt x="15092" y="21155"/>
                  <a:pt x="15098" y="21143"/>
                  <a:pt x="15022" y="20958"/>
                </a:cubicBezTo>
                <a:cubicBezTo>
                  <a:pt x="14947" y="20777"/>
                  <a:pt x="14953" y="20746"/>
                  <a:pt x="15068" y="20686"/>
                </a:cubicBezTo>
                <a:cubicBezTo>
                  <a:pt x="15169" y="20633"/>
                  <a:pt x="15183" y="20582"/>
                  <a:pt x="15130" y="20455"/>
                </a:cubicBezTo>
                <a:cubicBezTo>
                  <a:pt x="15078" y="20332"/>
                  <a:pt x="15084" y="20279"/>
                  <a:pt x="15153" y="20225"/>
                </a:cubicBezTo>
                <a:cubicBezTo>
                  <a:pt x="15266" y="20139"/>
                  <a:pt x="15506" y="20382"/>
                  <a:pt x="15459" y="20535"/>
                </a:cubicBezTo>
                <a:cubicBezTo>
                  <a:pt x="15440" y="20598"/>
                  <a:pt x="15513" y="20648"/>
                  <a:pt x="15625" y="20648"/>
                </a:cubicBezTo>
                <a:cubicBezTo>
                  <a:pt x="15859" y="20648"/>
                  <a:pt x="15928" y="20744"/>
                  <a:pt x="15843" y="20950"/>
                </a:cubicBezTo>
                <a:cubicBezTo>
                  <a:pt x="15796" y="21063"/>
                  <a:pt x="15868" y="21115"/>
                  <a:pt x="16155" y="21180"/>
                </a:cubicBezTo>
                <a:cubicBezTo>
                  <a:pt x="16360" y="21227"/>
                  <a:pt x="16575" y="21316"/>
                  <a:pt x="16634" y="21378"/>
                </a:cubicBezTo>
                <a:cubicBezTo>
                  <a:pt x="16717" y="21466"/>
                  <a:pt x="16768" y="21423"/>
                  <a:pt x="16861" y="21186"/>
                </a:cubicBezTo>
                <a:cubicBezTo>
                  <a:pt x="16989" y="20862"/>
                  <a:pt x="17090" y="20881"/>
                  <a:pt x="17090" y="21228"/>
                </a:cubicBezTo>
                <a:cubicBezTo>
                  <a:pt x="17090" y="21392"/>
                  <a:pt x="17135" y="21435"/>
                  <a:pt x="17294" y="21424"/>
                </a:cubicBezTo>
                <a:cubicBezTo>
                  <a:pt x="17406" y="21416"/>
                  <a:pt x="17517" y="21371"/>
                  <a:pt x="17540" y="21325"/>
                </a:cubicBezTo>
                <a:cubicBezTo>
                  <a:pt x="17563" y="21278"/>
                  <a:pt x="17615" y="21297"/>
                  <a:pt x="17656" y="21365"/>
                </a:cubicBezTo>
                <a:cubicBezTo>
                  <a:pt x="17706" y="21447"/>
                  <a:pt x="17743" y="21447"/>
                  <a:pt x="17768" y="21367"/>
                </a:cubicBezTo>
                <a:cubicBezTo>
                  <a:pt x="17789" y="21299"/>
                  <a:pt x="17862" y="21286"/>
                  <a:pt x="17936" y="21334"/>
                </a:cubicBezTo>
                <a:cubicBezTo>
                  <a:pt x="18056" y="21413"/>
                  <a:pt x="18169" y="21423"/>
                  <a:pt x="18380" y="21374"/>
                </a:cubicBezTo>
                <a:cubicBezTo>
                  <a:pt x="18421" y="21364"/>
                  <a:pt x="18481" y="21221"/>
                  <a:pt x="18512" y="21055"/>
                </a:cubicBezTo>
                <a:cubicBezTo>
                  <a:pt x="18581" y="20696"/>
                  <a:pt x="18689" y="20776"/>
                  <a:pt x="18689" y="21186"/>
                </a:cubicBezTo>
                <a:cubicBezTo>
                  <a:pt x="18689" y="21501"/>
                  <a:pt x="18745" y="21554"/>
                  <a:pt x="18853" y="21338"/>
                </a:cubicBezTo>
                <a:cubicBezTo>
                  <a:pt x="18906" y="21233"/>
                  <a:pt x="18931" y="21246"/>
                  <a:pt x="18961" y="21401"/>
                </a:cubicBezTo>
                <a:cubicBezTo>
                  <a:pt x="18978" y="21494"/>
                  <a:pt x="18990" y="21542"/>
                  <a:pt x="19010" y="21543"/>
                </a:cubicBezTo>
                <a:cubicBezTo>
                  <a:pt x="19029" y="21545"/>
                  <a:pt x="19056" y="21502"/>
                  <a:pt x="19105" y="21414"/>
                </a:cubicBezTo>
                <a:cubicBezTo>
                  <a:pt x="19174" y="21288"/>
                  <a:pt x="19224" y="21266"/>
                  <a:pt x="19249" y="21349"/>
                </a:cubicBezTo>
                <a:cubicBezTo>
                  <a:pt x="19322" y="21584"/>
                  <a:pt x="19393" y="21477"/>
                  <a:pt x="19381" y="21150"/>
                </a:cubicBezTo>
                <a:cubicBezTo>
                  <a:pt x="19373" y="20896"/>
                  <a:pt x="19396" y="20824"/>
                  <a:pt x="19489" y="20824"/>
                </a:cubicBezTo>
                <a:cubicBezTo>
                  <a:pt x="19574" y="20824"/>
                  <a:pt x="19612" y="20916"/>
                  <a:pt x="19626" y="21150"/>
                </a:cubicBezTo>
                <a:cubicBezTo>
                  <a:pt x="19647" y="21513"/>
                  <a:pt x="19657" y="21525"/>
                  <a:pt x="19815" y="21357"/>
                </a:cubicBezTo>
                <a:cubicBezTo>
                  <a:pt x="19891" y="21275"/>
                  <a:pt x="19938" y="21280"/>
                  <a:pt x="19966" y="21370"/>
                </a:cubicBezTo>
                <a:cubicBezTo>
                  <a:pt x="19995" y="21462"/>
                  <a:pt x="20022" y="21452"/>
                  <a:pt x="20057" y="21340"/>
                </a:cubicBezTo>
                <a:cubicBezTo>
                  <a:pt x="20141" y="21077"/>
                  <a:pt x="20118" y="20971"/>
                  <a:pt x="19991" y="21037"/>
                </a:cubicBezTo>
                <a:cubicBezTo>
                  <a:pt x="19913" y="21078"/>
                  <a:pt x="19852" y="21023"/>
                  <a:pt x="19813" y="20880"/>
                </a:cubicBezTo>
                <a:cubicBezTo>
                  <a:pt x="19746" y="20630"/>
                  <a:pt x="19770" y="20589"/>
                  <a:pt x="20037" y="20475"/>
                </a:cubicBezTo>
                <a:cubicBezTo>
                  <a:pt x="20146" y="20428"/>
                  <a:pt x="20259" y="20279"/>
                  <a:pt x="20296" y="20134"/>
                </a:cubicBezTo>
                <a:cubicBezTo>
                  <a:pt x="20333" y="19993"/>
                  <a:pt x="20413" y="19767"/>
                  <a:pt x="20474" y="19632"/>
                </a:cubicBezTo>
                <a:cubicBezTo>
                  <a:pt x="20558" y="19448"/>
                  <a:pt x="20582" y="19239"/>
                  <a:pt x="20570" y="18803"/>
                </a:cubicBezTo>
                <a:cubicBezTo>
                  <a:pt x="20559" y="18377"/>
                  <a:pt x="20575" y="18228"/>
                  <a:pt x="20631" y="18251"/>
                </a:cubicBezTo>
                <a:cubicBezTo>
                  <a:pt x="20682" y="18272"/>
                  <a:pt x="20702" y="18173"/>
                  <a:pt x="20690" y="17958"/>
                </a:cubicBezTo>
                <a:cubicBezTo>
                  <a:pt x="20681" y="17771"/>
                  <a:pt x="20703" y="17633"/>
                  <a:pt x="20742" y="17631"/>
                </a:cubicBezTo>
                <a:cubicBezTo>
                  <a:pt x="20861" y="17627"/>
                  <a:pt x="20900" y="17464"/>
                  <a:pt x="20827" y="17287"/>
                </a:cubicBezTo>
                <a:cubicBezTo>
                  <a:pt x="20778" y="17169"/>
                  <a:pt x="20775" y="17094"/>
                  <a:pt x="20819" y="17040"/>
                </a:cubicBezTo>
                <a:cubicBezTo>
                  <a:pt x="20854" y="16997"/>
                  <a:pt x="20866" y="16909"/>
                  <a:pt x="20846" y="16846"/>
                </a:cubicBezTo>
                <a:cubicBezTo>
                  <a:pt x="20827" y="16782"/>
                  <a:pt x="20843" y="16653"/>
                  <a:pt x="20883" y="16558"/>
                </a:cubicBezTo>
                <a:cubicBezTo>
                  <a:pt x="20930" y="16445"/>
                  <a:pt x="20934" y="16336"/>
                  <a:pt x="20897" y="16239"/>
                </a:cubicBezTo>
                <a:cubicBezTo>
                  <a:pt x="20866" y="16158"/>
                  <a:pt x="20848" y="15857"/>
                  <a:pt x="20857" y="15571"/>
                </a:cubicBezTo>
                <a:cubicBezTo>
                  <a:pt x="20867" y="15276"/>
                  <a:pt x="20837" y="14903"/>
                  <a:pt x="20787" y="14710"/>
                </a:cubicBezTo>
                <a:cubicBezTo>
                  <a:pt x="20721" y="14454"/>
                  <a:pt x="20713" y="14260"/>
                  <a:pt x="20754" y="13928"/>
                </a:cubicBezTo>
                <a:cubicBezTo>
                  <a:pt x="20830" y="13321"/>
                  <a:pt x="20828" y="12227"/>
                  <a:pt x="20752" y="12043"/>
                </a:cubicBezTo>
                <a:cubicBezTo>
                  <a:pt x="20706" y="11932"/>
                  <a:pt x="20715" y="11872"/>
                  <a:pt x="20787" y="11817"/>
                </a:cubicBezTo>
                <a:cubicBezTo>
                  <a:pt x="20864" y="11758"/>
                  <a:pt x="20880" y="11615"/>
                  <a:pt x="20864" y="11151"/>
                </a:cubicBezTo>
                <a:cubicBezTo>
                  <a:pt x="20850" y="10743"/>
                  <a:pt x="20867" y="10544"/>
                  <a:pt x="20921" y="10503"/>
                </a:cubicBezTo>
                <a:cubicBezTo>
                  <a:pt x="21029" y="10420"/>
                  <a:pt x="20984" y="9460"/>
                  <a:pt x="20859" y="9185"/>
                </a:cubicBezTo>
                <a:cubicBezTo>
                  <a:pt x="20749" y="8942"/>
                  <a:pt x="20732" y="8625"/>
                  <a:pt x="20824" y="8511"/>
                </a:cubicBezTo>
                <a:cubicBezTo>
                  <a:pt x="20860" y="8466"/>
                  <a:pt x="20865" y="8379"/>
                  <a:pt x="20835" y="8298"/>
                </a:cubicBezTo>
                <a:cubicBezTo>
                  <a:pt x="20807" y="8223"/>
                  <a:pt x="20789" y="7976"/>
                  <a:pt x="20794" y="7751"/>
                </a:cubicBezTo>
                <a:cubicBezTo>
                  <a:pt x="20799" y="7523"/>
                  <a:pt x="20750" y="7164"/>
                  <a:pt x="20684" y="6940"/>
                </a:cubicBezTo>
                <a:lnTo>
                  <a:pt x="20566" y="6539"/>
                </a:lnTo>
                <a:lnTo>
                  <a:pt x="20789" y="6130"/>
                </a:lnTo>
                <a:cubicBezTo>
                  <a:pt x="20975" y="5790"/>
                  <a:pt x="21007" y="5662"/>
                  <a:pt x="20985" y="5360"/>
                </a:cubicBezTo>
                <a:cubicBezTo>
                  <a:pt x="20970" y="5160"/>
                  <a:pt x="20991" y="4803"/>
                  <a:pt x="21031" y="4567"/>
                </a:cubicBezTo>
                <a:cubicBezTo>
                  <a:pt x="21111" y="4100"/>
                  <a:pt x="21111" y="1333"/>
                  <a:pt x="21032" y="970"/>
                </a:cubicBezTo>
                <a:cubicBezTo>
                  <a:pt x="21007" y="856"/>
                  <a:pt x="20933" y="763"/>
                  <a:pt x="20868" y="763"/>
                </a:cubicBezTo>
                <a:cubicBezTo>
                  <a:pt x="20804" y="763"/>
                  <a:pt x="20613" y="683"/>
                  <a:pt x="20445" y="586"/>
                </a:cubicBezTo>
                <a:cubicBezTo>
                  <a:pt x="20225" y="458"/>
                  <a:pt x="19719" y="393"/>
                  <a:pt x="18630" y="350"/>
                </a:cubicBezTo>
                <a:cubicBezTo>
                  <a:pt x="16144" y="252"/>
                  <a:pt x="14066" y="280"/>
                  <a:pt x="13690" y="417"/>
                </a:cubicBezTo>
                <a:cubicBezTo>
                  <a:pt x="13431" y="511"/>
                  <a:pt x="13206" y="508"/>
                  <a:pt x="12851" y="407"/>
                </a:cubicBezTo>
                <a:cubicBezTo>
                  <a:pt x="12391" y="277"/>
                  <a:pt x="9855" y="206"/>
                  <a:pt x="8708" y="291"/>
                </a:cubicBezTo>
                <a:cubicBezTo>
                  <a:pt x="8397" y="314"/>
                  <a:pt x="8087" y="271"/>
                  <a:pt x="7963" y="188"/>
                </a:cubicBezTo>
                <a:cubicBezTo>
                  <a:pt x="7778" y="65"/>
                  <a:pt x="7411" y="-16"/>
                  <a:pt x="7223" y="2"/>
                </a:cubicBezTo>
                <a:close/>
                <a:moveTo>
                  <a:pt x="21113" y="20923"/>
                </a:moveTo>
                <a:cubicBezTo>
                  <a:pt x="21051" y="20950"/>
                  <a:pt x="20993" y="21034"/>
                  <a:pt x="20977" y="21157"/>
                </a:cubicBezTo>
                <a:cubicBezTo>
                  <a:pt x="20961" y="21280"/>
                  <a:pt x="20920" y="21347"/>
                  <a:pt x="20885" y="21304"/>
                </a:cubicBezTo>
                <a:cubicBezTo>
                  <a:pt x="20850" y="21261"/>
                  <a:pt x="20821" y="21286"/>
                  <a:pt x="20821" y="21359"/>
                </a:cubicBezTo>
                <a:cubicBezTo>
                  <a:pt x="20821" y="21536"/>
                  <a:pt x="21072" y="21378"/>
                  <a:pt x="21136" y="21161"/>
                </a:cubicBezTo>
                <a:cubicBezTo>
                  <a:pt x="21162" y="21071"/>
                  <a:pt x="21213" y="21033"/>
                  <a:pt x="21249" y="21077"/>
                </a:cubicBezTo>
                <a:cubicBezTo>
                  <a:pt x="21286" y="21124"/>
                  <a:pt x="21297" y="21103"/>
                  <a:pt x="21273" y="21028"/>
                </a:cubicBezTo>
                <a:cubicBezTo>
                  <a:pt x="21242" y="20926"/>
                  <a:pt x="21176" y="20896"/>
                  <a:pt x="21113" y="20923"/>
                </a:cubicBezTo>
                <a:close/>
                <a:moveTo>
                  <a:pt x="21556" y="21039"/>
                </a:moveTo>
                <a:cubicBezTo>
                  <a:pt x="21548" y="21047"/>
                  <a:pt x="21537" y="21063"/>
                  <a:pt x="21525" y="21087"/>
                </a:cubicBezTo>
                <a:cubicBezTo>
                  <a:pt x="21489" y="21159"/>
                  <a:pt x="21477" y="21277"/>
                  <a:pt x="21499" y="21347"/>
                </a:cubicBezTo>
                <a:cubicBezTo>
                  <a:pt x="21561" y="21546"/>
                  <a:pt x="21591" y="21500"/>
                  <a:pt x="21591" y="21214"/>
                </a:cubicBezTo>
                <a:cubicBezTo>
                  <a:pt x="21591" y="21071"/>
                  <a:pt x="21581" y="21017"/>
                  <a:pt x="21556" y="21039"/>
                </a:cubicBezTo>
                <a:close/>
                <a:moveTo>
                  <a:pt x="20349" y="21047"/>
                </a:moveTo>
                <a:cubicBezTo>
                  <a:pt x="20292" y="21081"/>
                  <a:pt x="20231" y="21234"/>
                  <a:pt x="20230" y="21387"/>
                </a:cubicBezTo>
                <a:cubicBezTo>
                  <a:pt x="20228" y="21533"/>
                  <a:pt x="20328" y="21488"/>
                  <a:pt x="20402" y="21309"/>
                </a:cubicBezTo>
                <a:cubicBezTo>
                  <a:pt x="20455" y="21183"/>
                  <a:pt x="20455" y="21121"/>
                  <a:pt x="20403" y="21056"/>
                </a:cubicBezTo>
                <a:cubicBezTo>
                  <a:pt x="20387" y="21037"/>
                  <a:pt x="20368" y="21036"/>
                  <a:pt x="20349" y="2104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738554" y="5297456"/>
            <a:ext cx="11482754" cy="37189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spcBef>
                <a:spcPts val="1100"/>
              </a:spcBef>
              <a:defRPr sz="3000">
                <a:effectLst>
                  <a:outerShdw blurRad="50800" dist="50800" dir="1851076" rotWithShape="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rPr lang="en-US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50800" dir="1851076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Early Disciples / </a:t>
            </a:r>
            <a:r>
              <a:rPr lang="en-US" b="1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50800" dir="1851076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Judaizers</a:t>
            </a:r>
            <a:r>
              <a:rPr lang="en-US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50800" dir="1851076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Acts 15</a:t>
            </a:r>
          </a:p>
          <a:p>
            <a:pPr>
              <a:spcBef>
                <a:spcPts val="1100"/>
              </a:spcBef>
              <a:defRPr sz="3000">
                <a:effectLst>
                  <a:outerShdw blurRad="50800" dist="50800" dir="1851076" rotWithShape="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rPr lang="en-US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50800" dir="1851076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church in Corinth - 1 Cor. 1:10-13</a:t>
            </a:r>
          </a:p>
          <a:p>
            <a:pPr>
              <a:spcBef>
                <a:spcPts val="1100"/>
              </a:spcBef>
              <a:defRPr sz="3000">
                <a:effectLst>
                  <a:outerShdw blurRad="50800" dist="50800" dir="1851076" rotWithShape="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rPr lang="en-US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50800" dir="1851076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Walking In Truth / Gnostics - 1 John</a:t>
            </a:r>
          </a:p>
          <a:p>
            <a:pPr>
              <a:spcBef>
                <a:spcPts val="1100"/>
              </a:spcBef>
              <a:defRPr sz="3000">
                <a:effectLst>
                  <a:outerShdw blurRad="50800" dist="50800" dir="1851076" rotWithShape="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rPr lang="en-US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50800" dir="1851076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Faithful / Unfaithful - Rev 2-3</a:t>
            </a:r>
          </a:p>
          <a:p>
            <a:pPr>
              <a:spcBef>
                <a:spcPts val="1100"/>
              </a:spcBef>
              <a:defRPr sz="3000">
                <a:effectLst>
                  <a:outerShdw blurRad="50800" dist="50800" dir="1851076" rotWithShape="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rPr lang="en-US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50800" dir="1851076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Strong / Weak - Romans 14</a:t>
            </a:r>
          </a:p>
          <a:p>
            <a:pPr>
              <a:spcBef>
                <a:spcPts val="1100"/>
              </a:spcBef>
              <a:defRPr sz="3000">
                <a:effectLst>
                  <a:outerShdw blurRad="50800" dist="50800" dir="1851076" rotWithShape="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rPr lang="en-US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50800" dir="1851076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Denominations / Ecumenical / </a:t>
            </a:r>
            <a:r>
              <a:rPr lang="en-US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50800" dir="1851076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One Church</a:t>
            </a:r>
            <a:endParaRPr lang="en-US" b="1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50800" dist="50800" dir="1851076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dissolve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4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rcRect l="12659" t="32285"/>
          <a:stretch>
            <a:fillRect/>
          </a:stretch>
        </p:blipFill>
        <p:spPr>
          <a:xfrm>
            <a:off x="-1786" y="-17860"/>
            <a:ext cx="13008348" cy="9789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Shape 291"/>
          <p:cNvSpPr/>
          <p:nvPr/>
        </p:nvSpPr>
        <p:spPr>
          <a:xfrm>
            <a:off x="10683" y="7033778"/>
            <a:ext cx="3981642" cy="2090316"/>
          </a:xfrm>
          <a:prstGeom prst="rect">
            <a:avLst/>
          </a:prstGeom>
          <a:ln w="12700">
            <a:miter lim="400000"/>
          </a:ln>
          <a:effectLst>
            <a:outerShdw blurRad="254000" dist="171395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spcBef>
                <a:spcPts val="1100"/>
              </a:spcBef>
              <a:defRPr sz="3000">
                <a:effectLst>
                  <a:outerShdw blurRad="50800" dist="50800" dir="1851076" rotWithShape="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r>
              <a:rPr dirty="0"/>
              <a:t>Scriptural </a:t>
            </a:r>
            <a:r>
              <a:rPr lang="en-US" dirty="0" smtClean="0"/>
              <a:t>&amp; </a:t>
            </a:r>
            <a:r>
              <a:rPr dirty="0" smtClean="0"/>
              <a:t>Authorized </a:t>
            </a:r>
            <a:endParaRPr lang="en-US" dirty="0" smtClean="0"/>
          </a:p>
          <a:p>
            <a:r>
              <a:rPr dirty="0" smtClean="0"/>
              <a:t>Teaching</a:t>
            </a:r>
            <a:r>
              <a:rPr dirty="0"/>
              <a:t>, Work &amp; Worship </a:t>
            </a:r>
          </a:p>
        </p:txBody>
      </p:sp>
      <p:pic>
        <p:nvPicPr>
          <p:cNvPr id="292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398429" y="3465380"/>
            <a:ext cx="10207917" cy="1624684"/>
          </a:xfrm>
          <a:prstGeom prst="rect">
            <a:avLst/>
          </a:prstGeom>
          <a:ln w="12700">
            <a:miter lim="400000"/>
          </a:ln>
          <a:effectLst>
            <a:outerShdw blurRad="152400" dist="98941" dir="2259400" rotWithShape="0">
              <a:srgbClr val="000000"/>
            </a:outerShdw>
          </a:effectLst>
        </p:spPr>
      </p:pic>
      <p:pic>
        <p:nvPicPr>
          <p:cNvPr id="293" name="pasted-image.tiff"/>
          <p:cNvPicPr>
            <a:picLocks noChangeAspect="1"/>
          </p:cNvPicPr>
          <p:nvPr/>
        </p:nvPicPr>
        <p:blipFill>
          <a:blip r:embed="rId4" cstate="print">
            <a:extLst/>
          </a:blip>
          <a:srcRect l="6557" t="8598" r="1" b="1"/>
          <a:stretch>
            <a:fillRect/>
          </a:stretch>
        </p:blipFill>
        <p:spPr>
          <a:xfrm>
            <a:off x="2873563" y="5090064"/>
            <a:ext cx="7257673" cy="4720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94" extrusionOk="0">
                <a:moveTo>
                  <a:pt x="9998" y="1"/>
                </a:moveTo>
                <a:cubicBezTo>
                  <a:pt x="9717" y="-6"/>
                  <a:pt x="9433" y="19"/>
                  <a:pt x="9154" y="61"/>
                </a:cubicBezTo>
                <a:cubicBezTo>
                  <a:pt x="9154" y="61"/>
                  <a:pt x="9153" y="60"/>
                  <a:pt x="9153" y="61"/>
                </a:cubicBezTo>
                <a:cubicBezTo>
                  <a:pt x="9152" y="61"/>
                  <a:pt x="9151" y="60"/>
                  <a:pt x="9150" y="61"/>
                </a:cubicBezTo>
                <a:cubicBezTo>
                  <a:pt x="8476" y="160"/>
                  <a:pt x="7835" y="387"/>
                  <a:pt x="7374" y="745"/>
                </a:cubicBezTo>
                <a:cubicBezTo>
                  <a:pt x="7373" y="759"/>
                  <a:pt x="7369" y="775"/>
                  <a:pt x="7376" y="787"/>
                </a:cubicBezTo>
                <a:cubicBezTo>
                  <a:pt x="7389" y="807"/>
                  <a:pt x="7381" y="879"/>
                  <a:pt x="7359" y="945"/>
                </a:cubicBezTo>
                <a:cubicBezTo>
                  <a:pt x="7332" y="1021"/>
                  <a:pt x="7304" y="1042"/>
                  <a:pt x="7279" y="1005"/>
                </a:cubicBezTo>
                <a:cubicBezTo>
                  <a:pt x="7229" y="927"/>
                  <a:pt x="6530" y="1467"/>
                  <a:pt x="6081" y="1930"/>
                </a:cubicBezTo>
                <a:cubicBezTo>
                  <a:pt x="5369" y="2666"/>
                  <a:pt x="4607" y="3965"/>
                  <a:pt x="4115" y="5287"/>
                </a:cubicBezTo>
                <a:cubicBezTo>
                  <a:pt x="3905" y="5851"/>
                  <a:pt x="3608" y="6930"/>
                  <a:pt x="3551" y="7333"/>
                </a:cubicBezTo>
                <a:cubicBezTo>
                  <a:pt x="3534" y="7450"/>
                  <a:pt x="3483" y="7763"/>
                  <a:pt x="3438" y="8029"/>
                </a:cubicBezTo>
                <a:cubicBezTo>
                  <a:pt x="3394" y="8295"/>
                  <a:pt x="3346" y="8725"/>
                  <a:pt x="3332" y="8985"/>
                </a:cubicBezTo>
                <a:cubicBezTo>
                  <a:pt x="3309" y="9397"/>
                  <a:pt x="3294" y="9466"/>
                  <a:pt x="3219" y="9510"/>
                </a:cubicBezTo>
                <a:cubicBezTo>
                  <a:pt x="3172" y="9538"/>
                  <a:pt x="3086" y="9646"/>
                  <a:pt x="3029" y="9752"/>
                </a:cubicBezTo>
                <a:cubicBezTo>
                  <a:pt x="2935" y="9923"/>
                  <a:pt x="2925" y="9991"/>
                  <a:pt x="2925" y="10418"/>
                </a:cubicBezTo>
                <a:cubicBezTo>
                  <a:pt x="2925" y="10679"/>
                  <a:pt x="2908" y="10908"/>
                  <a:pt x="2888" y="10926"/>
                </a:cubicBezTo>
                <a:cubicBezTo>
                  <a:pt x="2869" y="10945"/>
                  <a:pt x="2841" y="11129"/>
                  <a:pt x="2827" y="11336"/>
                </a:cubicBezTo>
                <a:cubicBezTo>
                  <a:pt x="2797" y="11782"/>
                  <a:pt x="2766" y="12040"/>
                  <a:pt x="2724" y="12208"/>
                </a:cubicBezTo>
                <a:cubicBezTo>
                  <a:pt x="2711" y="12407"/>
                  <a:pt x="2699" y="12636"/>
                  <a:pt x="2686" y="12734"/>
                </a:cubicBezTo>
                <a:cubicBezTo>
                  <a:pt x="2621" y="13268"/>
                  <a:pt x="2657" y="13530"/>
                  <a:pt x="2879" y="14101"/>
                </a:cubicBezTo>
                <a:cubicBezTo>
                  <a:pt x="2898" y="14151"/>
                  <a:pt x="2955" y="14315"/>
                  <a:pt x="3004" y="14465"/>
                </a:cubicBezTo>
                <a:cubicBezTo>
                  <a:pt x="3053" y="14614"/>
                  <a:pt x="3154" y="14913"/>
                  <a:pt x="3227" y="15129"/>
                </a:cubicBezTo>
                <a:cubicBezTo>
                  <a:pt x="3342" y="15467"/>
                  <a:pt x="3358" y="15568"/>
                  <a:pt x="3346" y="15859"/>
                </a:cubicBezTo>
                <a:cubicBezTo>
                  <a:pt x="3339" y="16032"/>
                  <a:pt x="3316" y="16162"/>
                  <a:pt x="3254" y="16329"/>
                </a:cubicBezTo>
                <a:cubicBezTo>
                  <a:pt x="3255" y="16331"/>
                  <a:pt x="3256" y="16333"/>
                  <a:pt x="3257" y="16335"/>
                </a:cubicBezTo>
                <a:cubicBezTo>
                  <a:pt x="3276" y="16384"/>
                  <a:pt x="2905" y="17121"/>
                  <a:pt x="2662" y="17538"/>
                </a:cubicBezTo>
                <a:cubicBezTo>
                  <a:pt x="2687" y="17565"/>
                  <a:pt x="2661" y="17676"/>
                  <a:pt x="2566" y="17827"/>
                </a:cubicBezTo>
                <a:cubicBezTo>
                  <a:pt x="2493" y="17943"/>
                  <a:pt x="2387" y="18076"/>
                  <a:pt x="2331" y="18121"/>
                </a:cubicBezTo>
                <a:cubicBezTo>
                  <a:pt x="2275" y="18166"/>
                  <a:pt x="2152" y="18362"/>
                  <a:pt x="2057" y="18555"/>
                </a:cubicBezTo>
                <a:cubicBezTo>
                  <a:pt x="1781" y="19117"/>
                  <a:pt x="1537" y="19488"/>
                  <a:pt x="764" y="20521"/>
                </a:cubicBezTo>
                <a:cubicBezTo>
                  <a:pt x="364" y="21055"/>
                  <a:pt x="20" y="21516"/>
                  <a:pt x="0" y="21543"/>
                </a:cubicBezTo>
                <a:cubicBezTo>
                  <a:pt x="-14" y="21562"/>
                  <a:pt x="2555" y="21576"/>
                  <a:pt x="5819" y="21585"/>
                </a:cubicBezTo>
                <a:lnTo>
                  <a:pt x="5980" y="21156"/>
                </a:lnTo>
                <a:cubicBezTo>
                  <a:pt x="6070" y="20916"/>
                  <a:pt x="6179" y="20654"/>
                  <a:pt x="6219" y="20574"/>
                </a:cubicBezTo>
                <a:lnTo>
                  <a:pt x="6294" y="20427"/>
                </a:lnTo>
                <a:lnTo>
                  <a:pt x="6341" y="20563"/>
                </a:lnTo>
                <a:cubicBezTo>
                  <a:pt x="6367" y="20638"/>
                  <a:pt x="6397" y="20901"/>
                  <a:pt x="6409" y="21147"/>
                </a:cubicBezTo>
                <a:lnTo>
                  <a:pt x="6432" y="21585"/>
                </a:lnTo>
                <a:cubicBezTo>
                  <a:pt x="7303" y="21587"/>
                  <a:pt x="8099" y="21590"/>
                  <a:pt x="9081" y="21590"/>
                </a:cubicBezTo>
                <a:cubicBezTo>
                  <a:pt x="9590" y="21589"/>
                  <a:pt x="10099" y="21588"/>
                  <a:pt x="10618" y="21587"/>
                </a:cubicBezTo>
                <a:lnTo>
                  <a:pt x="10634" y="21338"/>
                </a:lnTo>
                <a:cubicBezTo>
                  <a:pt x="10667" y="20842"/>
                  <a:pt x="10824" y="19933"/>
                  <a:pt x="10889" y="19857"/>
                </a:cubicBezTo>
                <a:cubicBezTo>
                  <a:pt x="11062" y="19656"/>
                  <a:pt x="11208" y="19834"/>
                  <a:pt x="11272" y="20325"/>
                </a:cubicBezTo>
                <a:cubicBezTo>
                  <a:pt x="11287" y="20441"/>
                  <a:pt x="11324" y="20673"/>
                  <a:pt x="11354" y="20839"/>
                </a:cubicBezTo>
                <a:cubicBezTo>
                  <a:pt x="11384" y="21005"/>
                  <a:pt x="11417" y="21242"/>
                  <a:pt x="11430" y="21367"/>
                </a:cubicBezTo>
                <a:lnTo>
                  <a:pt x="11452" y="21587"/>
                </a:lnTo>
                <a:cubicBezTo>
                  <a:pt x="14194" y="21579"/>
                  <a:pt x="16362" y="21566"/>
                  <a:pt x="16362" y="21549"/>
                </a:cubicBezTo>
                <a:cubicBezTo>
                  <a:pt x="16361" y="21524"/>
                  <a:pt x="16326" y="21414"/>
                  <a:pt x="16282" y="21305"/>
                </a:cubicBezTo>
                <a:cubicBezTo>
                  <a:pt x="16239" y="21197"/>
                  <a:pt x="16203" y="21068"/>
                  <a:pt x="16203" y="21018"/>
                </a:cubicBezTo>
                <a:cubicBezTo>
                  <a:pt x="16203" y="20969"/>
                  <a:pt x="16169" y="20883"/>
                  <a:pt x="16125" y="20826"/>
                </a:cubicBezTo>
                <a:cubicBezTo>
                  <a:pt x="16082" y="20769"/>
                  <a:pt x="16046" y="20674"/>
                  <a:pt x="16046" y="20615"/>
                </a:cubicBezTo>
                <a:cubicBezTo>
                  <a:pt x="16046" y="20557"/>
                  <a:pt x="16009" y="20407"/>
                  <a:pt x="15963" y="20281"/>
                </a:cubicBezTo>
                <a:cubicBezTo>
                  <a:pt x="15596" y="19286"/>
                  <a:pt x="15540" y="18996"/>
                  <a:pt x="15716" y="18996"/>
                </a:cubicBezTo>
                <a:cubicBezTo>
                  <a:pt x="15721" y="18996"/>
                  <a:pt x="15739" y="18979"/>
                  <a:pt x="15747" y="18976"/>
                </a:cubicBezTo>
                <a:cubicBezTo>
                  <a:pt x="15645" y="18974"/>
                  <a:pt x="15557" y="18949"/>
                  <a:pt x="15562" y="18905"/>
                </a:cubicBezTo>
                <a:cubicBezTo>
                  <a:pt x="15564" y="18888"/>
                  <a:pt x="15572" y="18874"/>
                  <a:pt x="15579" y="18860"/>
                </a:cubicBezTo>
                <a:cubicBezTo>
                  <a:pt x="15472" y="18853"/>
                  <a:pt x="15440" y="18774"/>
                  <a:pt x="15386" y="18528"/>
                </a:cubicBezTo>
                <a:cubicBezTo>
                  <a:pt x="15362" y="18416"/>
                  <a:pt x="15357" y="18364"/>
                  <a:pt x="15376" y="18319"/>
                </a:cubicBezTo>
                <a:cubicBezTo>
                  <a:pt x="15321" y="18331"/>
                  <a:pt x="15292" y="18303"/>
                  <a:pt x="15276" y="18226"/>
                </a:cubicBezTo>
                <a:cubicBezTo>
                  <a:pt x="15263" y="18168"/>
                  <a:pt x="15225" y="18025"/>
                  <a:pt x="15192" y="17910"/>
                </a:cubicBezTo>
                <a:cubicBezTo>
                  <a:pt x="15020" y="17316"/>
                  <a:pt x="15082" y="16930"/>
                  <a:pt x="15590" y="15443"/>
                </a:cubicBezTo>
                <a:cubicBezTo>
                  <a:pt x="15620" y="15354"/>
                  <a:pt x="15675" y="15165"/>
                  <a:pt x="15713" y="15024"/>
                </a:cubicBezTo>
                <a:cubicBezTo>
                  <a:pt x="15825" y="14609"/>
                  <a:pt x="15860" y="14597"/>
                  <a:pt x="16073" y="14911"/>
                </a:cubicBezTo>
                <a:cubicBezTo>
                  <a:pt x="16177" y="15063"/>
                  <a:pt x="16316" y="15229"/>
                  <a:pt x="16384" y="15278"/>
                </a:cubicBezTo>
                <a:cubicBezTo>
                  <a:pt x="16629" y="15457"/>
                  <a:pt x="17039" y="16227"/>
                  <a:pt x="17387" y="17162"/>
                </a:cubicBezTo>
                <a:cubicBezTo>
                  <a:pt x="17435" y="17290"/>
                  <a:pt x="17517" y="17512"/>
                  <a:pt x="17569" y="17654"/>
                </a:cubicBezTo>
                <a:cubicBezTo>
                  <a:pt x="17654" y="17883"/>
                  <a:pt x="17666" y="17996"/>
                  <a:pt x="17597" y="18057"/>
                </a:cubicBezTo>
                <a:cubicBezTo>
                  <a:pt x="17688" y="18032"/>
                  <a:pt x="17737" y="18098"/>
                  <a:pt x="17812" y="18326"/>
                </a:cubicBezTo>
                <a:lnTo>
                  <a:pt x="17892" y="18566"/>
                </a:lnTo>
                <a:lnTo>
                  <a:pt x="17845" y="18617"/>
                </a:lnTo>
                <a:cubicBezTo>
                  <a:pt x="17918" y="18720"/>
                  <a:pt x="18057" y="19113"/>
                  <a:pt x="18032" y="19176"/>
                </a:cubicBezTo>
                <a:cubicBezTo>
                  <a:pt x="18027" y="19187"/>
                  <a:pt x="17986" y="19193"/>
                  <a:pt x="17954" y="19201"/>
                </a:cubicBezTo>
                <a:cubicBezTo>
                  <a:pt x="18060" y="19225"/>
                  <a:pt x="18113" y="19255"/>
                  <a:pt x="18123" y="19334"/>
                </a:cubicBezTo>
                <a:cubicBezTo>
                  <a:pt x="18130" y="19397"/>
                  <a:pt x="18158" y="19491"/>
                  <a:pt x="18185" y="19541"/>
                </a:cubicBezTo>
                <a:cubicBezTo>
                  <a:pt x="18258" y="19677"/>
                  <a:pt x="18483" y="20337"/>
                  <a:pt x="18483" y="20418"/>
                </a:cubicBezTo>
                <a:cubicBezTo>
                  <a:pt x="18483" y="20456"/>
                  <a:pt x="18517" y="20537"/>
                  <a:pt x="18561" y="20597"/>
                </a:cubicBezTo>
                <a:cubicBezTo>
                  <a:pt x="18604" y="20657"/>
                  <a:pt x="18640" y="20737"/>
                  <a:pt x="18640" y="20773"/>
                </a:cubicBezTo>
                <a:cubicBezTo>
                  <a:pt x="18640" y="20810"/>
                  <a:pt x="18686" y="21009"/>
                  <a:pt x="18744" y="21216"/>
                </a:cubicBezTo>
                <a:lnTo>
                  <a:pt x="18849" y="21594"/>
                </a:lnTo>
                <a:lnTo>
                  <a:pt x="21586" y="21594"/>
                </a:lnTo>
                <a:lnTo>
                  <a:pt x="21586" y="21420"/>
                </a:lnTo>
                <a:cubicBezTo>
                  <a:pt x="21586" y="21323"/>
                  <a:pt x="21570" y="21233"/>
                  <a:pt x="21551" y="21222"/>
                </a:cubicBezTo>
                <a:cubicBezTo>
                  <a:pt x="21531" y="21211"/>
                  <a:pt x="21410" y="21011"/>
                  <a:pt x="21283" y="20779"/>
                </a:cubicBezTo>
                <a:cubicBezTo>
                  <a:pt x="20948" y="20168"/>
                  <a:pt x="20807" y="19920"/>
                  <a:pt x="20574" y="19537"/>
                </a:cubicBezTo>
                <a:cubicBezTo>
                  <a:pt x="20461" y="19350"/>
                  <a:pt x="20368" y="19170"/>
                  <a:pt x="20368" y="19138"/>
                </a:cubicBezTo>
                <a:cubicBezTo>
                  <a:pt x="20368" y="19105"/>
                  <a:pt x="20322" y="19013"/>
                  <a:pt x="20266" y="18932"/>
                </a:cubicBezTo>
                <a:cubicBezTo>
                  <a:pt x="20118" y="18719"/>
                  <a:pt x="20079" y="18582"/>
                  <a:pt x="20135" y="18479"/>
                </a:cubicBezTo>
                <a:cubicBezTo>
                  <a:pt x="20194" y="18370"/>
                  <a:pt x="20353" y="18366"/>
                  <a:pt x="20395" y="18471"/>
                </a:cubicBezTo>
                <a:cubicBezTo>
                  <a:pt x="20420" y="18536"/>
                  <a:pt x="20457" y="18536"/>
                  <a:pt x="20585" y="18475"/>
                </a:cubicBezTo>
                <a:cubicBezTo>
                  <a:pt x="20752" y="18396"/>
                  <a:pt x="20756" y="18401"/>
                  <a:pt x="20450" y="18370"/>
                </a:cubicBezTo>
                <a:cubicBezTo>
                  <a:pt x="20409" y="18366"/>
                  <a:pt x="20342" y="18313"/>
                  <a:pt x="20301" y="18255"/>
                </a:cubicBezTo>
                <a:cubicBezTo>
                  <a:pt x="20248" y="18182"/>
                  <a:pt x="20159" y="18150"/>
                  <a:pt x="20011" y="18150"/>
                </a:cubicBezTo>
                <a:cubicBezTo>
                  <a:pt x="19805" y="18150"/>
                  <a:pt x="19794" y="18139"/>
                  <a:pt x="19651" y="17869"/>
                </a:cubicBezTo>
                <a:cubicBezTo>
                  <a:pt x="19481" y="17544"/>
                  <a:pt x="19472" y="17467"/>
                  <a:pt x="19591" y="17338"/>
                </a:cubicBezTo>
                <a:cubicBezTo>
                  <a:pt x="19639" y="17287"/>
                  <a:pt x="19658" y="17244"/>
                  <a:pt x="19632" y="17244"/>
                </a:cubicBezTo>
                <a:cubicBezTo>
                  <a:pt x="19607" y="17244"/>
                  <a:pt x="19576" y="17271"/>
                  <a:pt x="19563" y="17304"/>
                </a:cubicBezTo>
                <a:cubicBezTo>
                  <a:pt x="19520" y="17411"/>
                  <a:pt x="19369" y="17366"/>
                  <a:pt x="19278" y="17219"/>
                </a:cubicBezTo>
                <a:cubicBezTo>
                  <a:pt x="19230" y="17140"/>
                  <a:pt x="19190" y="17055"/>
                  <a:pt x="19190" y="17030"/>
                </a:cubicBezTo>
                <a:cubicBezTo>
                  <a:pt x="19190" y="17005"/>
                  <a:pt x="19106" y="16834"/>
                  <a:pt x="19003" y="16650"/>
                </a:cubicBezTo>
                <a:cubicBezTo>
                  <a:pt x="18901" y="16466"/>
                  <a:pt x="18790" y="16254"/>
                  <a:pt x="18758" y="16180"/>
                </a:cubicBezTo>
                <a:cubicBezTo>
                  <a:pt x="18725" y="16106"/>
                  <a:pt x="18526" y="15705"/>
                  <a:pt x="18315" y="15289"/>
                </a:cubicBezTo>
                <a:cubicBezTo>
                  <a:pt x="18104" y="14873"/>
                  <a:pt x="17933" y="14513"/>
                  <a:pt x="17933" y="14492"/>
                </a:cubicBezTo>
                <a:cubicBezTo>
                  <a:pt x="17933" y="14470"/>
                  <a:pt x="17813" y="14184"/>
                  <a:pt x="17667" y="13853"/>
                </a:cubicBezTo>
                <a:cubicBezTo>
                  <a:pt x="17415" y="13281"/>
                  <a:pt x="17219" y="12790"/>
                  <a:pt x="17159" y="12591"/>
                </a:cubicBezTo>
                <a:cubicBezTo>
                  <a:pt x="17145" y="12541"/>
                  <a:pt x="17029" y="12236"/>
                  <a:pt x="16903" y="11914"/>
                </a:cubicBezTo>
                <a:cubicBezTo>
                  <a:pt x="16768" y="11567"/>
                  <a:pt x="16705" y="11365"/>
                  <a:pt x="16687" y="11233"/>
                </a:cubicBezTo>
                <a:cubicBezTo>
                  <a:pt x="16681" y="11214"/>
                  <a:pt x="16675" y="11196"/>
                  <a:pt x="16675" y="11179"/>
                </a:cubicBezTo>
                <a:cubicBezTo>
                  <a:pt x="16675" y="11137"/>
                  <a:pt x="16638" y="10986"/>
                  <a:pt x="16593" y="10843"/>
                </a:cubicBezTo>
                <a:cubicBezTo>
                  <a:pt x="16583" y="10811"/>
                  <a:pt x="16577" y="10780"/>
                  <a:pt x="16568" y="10748"/>
                </a:cubicBezTo>
                <a:cubicBezTo>
                  <a:pt x="16453" y="10427"/>
                  <a:pt x="16366" y="9882"/>
                  <a:pt x="16344" y="9280"/>
                </a:cubicBezTo>
                <a:cubicBezTo>
                  <a:pt x="16306" y="8257"/>
                  <a:pt x="16189" y="7219"/>
                  <a:pt x="16086" y="7001"/>
                </a:cubicBezTo>
                <a:cubicBezTo>
                  <a:pt x="16071" y="6968"/>
                  <a:pt x="16045" y="6836"/>
                  <a:pt x="16030" y="6707"/>
                </a:cubicBezTo>
                <a:cubicBezTo>
                  <a:pt x="16005" y="6499"/>
                  <a:pt x="15875" y="6013"/>
                  <a:pt x="15777" y="5763"/>
                </a:cubicBezTo>
                <a:cubicBezTo>
                  <a:pt x="15758" y="5713"/>
                  <a:pt x="15693" y="5501"/>
                  <a:pt x="15632" y="5293"/>
                </a:cubicBezTo>
                <a:cubicBezTo>
                  <a:pt x="15571" y="5084"/>
                  <a:pt x="15489" y="4870"/>
                  <a:pt x="15450" y="4815"/>
                </a:cubicBezTo>
                <a:cubicBezTo>
                  <a:pt x="15411" y="4761"/>
                  <a:pt x="15378" y="4696"/>
                  <a:pt x="15378" y="4670"/>
                </a:cubicBezTo>
                <a:cubicBezTo>
                  <a:pt x="15378" y="4599"/>
                  <a:pt x="15052" y="3867"/>
                  <a:pt x="14996" y="3811"/>
                </a:cubicBezTo>
                <a:cubicBezTo>
                  <a:pt x="14969" y="3785"/>
                  <a:pt x="14946" y="3735"/>
                  <a:pt x="14946" y="3702"/>
                </a:cubicBezTo>
                <a:cubicBezTo>
                  <a:pt x="14946" y="3669"/>
                  <a:pt x="14828" y="3452"/>
                  <a:pt x="14682" y="3219"/>
                </a:cubicBezTo>
                <a:cubicBezTo>
                  <a:pt x="14536" y="2987"/>
                  <a:pt x="14400" y="2742"/>
                  <a:pt x="14381" y="2677"/>
                </a:cubicBezTo>
                <a:cubicBezTo>
                  <a:pt x="14361" y="2612"/>
                  <a:pt x="14328" y="2560"/>
                  <a:pt x="14308" y="2560"/>
                </a:cubicBezTo>
                <a:cubicBezTo>
                  <a:pt x="14293" y="2560"/>
                  <a:pt x="14224" y="2481"/>
                  <a:pt x="14142" y="2381"/>
                </a:cubicBezTo>
                <a:lnTo>
                  <a:pt x="14131" y="2410"/>
                </a:lnTo>
                <a:lnTo>
                  <a:pt x="14017" y="2250"/>
                </a:lnTo>
                <a:cubicBezTo>
                  <a:pt x="13778" y="1911"/>
                  <a:pt x="13232" y="1410"/>
                  <a:pt x="12729" y="1025"/>
                </a:cubicBezTo>
                <a:cubicBezTo>
                  <a:pt x="12636" y="976"/>
                  <a:pt x="12539" y="911"/>
                  <a:pt x="12502" y="852"/>
                </a:cubicBezTo>
                <a:cubicBezTo>
                  <a:pt x="12301" y="710"/>
                  <a:pt x="12118" y="595"/>
                  <a:pt x="11980" y="536"/>
                </a:cubicBezTo>
                <a:cubicBezTo>
                  <a:pt x="11850" y="481"/>
                  <a:pt x="11674" y="400"/>
                  <a:pt x="11588" y="356"/>
                </a:cubicBezTo>
                <a:cubicBezTo>
                  <a:pt x="11442" y="283"/>
                  <a:pt x="11284" y="224"/>
                  <a:pt x="11119" y="173"/>
                </a:cubicBezTo>
                <a:cubicBezTo>
                  <a:pt x="11098" y="185"/>
                  <a:pt x="11075" y="198"/>
                  <a:pt x="11053" y="218"/>
                </a:cubicBezTo>
                <a:cubicBezTo>
                  <a:pt x="10984" y="283"/>
                  <a:pt x="10963" y="277"/>
                  <a:pt x="10904" y="168"/>
                </a:cubicBezTo>
                <a:cubicBezTo>
                  <a:pt x="10889" y="139"/>
                  <a:pt x="10874" y="128"/>
                  <a:pt x="10858" y="111"/>
                </a:cubicBezTo>
                <a:cubicBezTo>
                  <a:pt x="10792" y="96"/>
                  <a:pt x="10727" y="80"/>
                  <a:pt x="10659" y="68"/>
                </a:cubicBezTo>
                <a:cubicBezTo>
                  <a:pt x="10638" y="67"/>
                  <a:pt x="10622" y="64"/>
                  <a:pt x="10607" y="57"/>
                </a:cubicBezTo>
                <a:cubicBezTo>
                  <a:pt x="10409" y="25"/>
                  <a:pt x="10205" y="5"/>
                  <a:pt x="9998" y="1"/>
                </a:cubicBezTo>
                <a:close/>
                <a:moveTo>
                  <a:pt x="15729" y="17918"/>
                </a:moveTo>
                <a:cubicBezTo>
                  <a:pt x="15702" y="17925"/>
                  <a:pt x="15699" y="17944"/>
                  <a:pt x="15704" y="17974"/>
                </a:cubicBezTo>
                <a:cubicBezTo>
                  <a:pt x="15712" y="17955"/>
                  <a:pt x="15720" y="17933"/>
                  <a:pt x="15729" y="17918"/>
                </a:cubicBezTo>
                <a:close/>
                <a:moveTo>
                  <a:pt x="17416" y="18103"/>
                </a:moveTo>
                <a:cubicBezTo>
                  <a:pt x="17436" y="18106"/>
                  <a:pt x="17456" y="18112"/>
                  <a:pt x="17482" y="18106"/>
                </a:cubicBezTo>
                <a:cubicBezTo>
                  <a:pt x="17459" y="18114"/>
                  <a:pt x="17437" y="18114"/>
                  <a:pt x="17416" y="18103"/>
                </a:cubicBezTo>
                <a:close/>
                <a:moveTo>
                  <a:pt x="16490" y="18174"/>
                </a:moveTo>
                <a:cubicBezTo>
                  <a:pt x="16496" y="18182"/>
                  <a:pt x="16513" y="18195"/>
                  <a:pt x="16514" y="18201"/>
                </a:cubicBezTo>
                <a:cubicBezTo>
                  <a:pt x="16516" y="18198"/>
                  <a:pt x="16519" y="18195"/>
                  <a:pt x="16521" y="18192"/>
                </a:cubicBezTo>
                <a:cubicBezTo>
                  <a:pt x="16511" y="18185"/>
                  <a:pt x="16500" y="18180"/>
                  <a:pt x="16490" y="18174"/>
                </a:cubicBezTo>
                <a:close/>
                <a:moveTo>
                  <a:pt x="20162" y="18235"/>
                </a:moveTo>
                <a:cubicBezTo>
                  <a:pt x="20173" y="18239"/>
                  <a:pt x="20183" y="18250"/>
                  <a:pt x="20190" y="18266"/>
                </a:cubicBezTo>
                <a:cubicBezTo>
                  <a:pt x="20202" y="18298"/>
                  <a:pt x="20196" y="18339"/>
                  <a:pt x="20175" y="18359"/>
                </a:cubicBezTo>
                <a:cubicBezTo>
                  <a:pt x="20155" y="18378"/>
                  <a:pt x="20128" y="18368"/>
                  <a:pt x="20115" y="18337"/>
                </a:cubicBezTo>
                <a:cubicBezTo>
                  <a:pt x="20103" y="18306"/>
                  <a:pt x="20109" y="18264"/>
                  <a:pt x="20129" y="18244"/>
                </a:cubicBezTo>
                <a:cubicBezTo>
                  <a:pt x="20140" y="18235"/>
                  <a:pt x="20151" y="18231"/>
                  <a:pt x="20162" y="18235"/>
                </a:cubicBezTo>
                <a:close/>
                <a:moveTo>
                  <a:pt x="21335" y="18675"/>
                </a:moveTo>
                <a:cubicBezTo>
                  <a:pt x="21304" y="18657"/>
                  <a:pt x="21247" y="18679"/>
                  <a:pt x="21207" y="18726"/>
                </a:cubicBezTo>
                <a:cubicBezTo>
                  <a:pt x="21139" y="18805"/>
                  <a:pt x="21141" y="18811"/>
                  <a:pt x="21240" y="18813"/>
                </a:cubicBezTo>
                <a:cubicBezTo>
                  <a:pt x="21358" y="18815"/>
                  <a:pt x="21420" y="18725"/>
                  <a:pt x="21335" y="18675"/>
                </a:cubicBezTo>
                <a:close/>
                <a:moveTo>
                  <a:pt x="20913" y="18695"/>
                </a:moveTo>
                <a:cubicBezTo>
                  <a:pt x="20892" y="18695"/>
                  <a:pt x="20886" y="18721"/>
                  <a:pt x="20899" y="18755"/>
                </a:cubicBezTo>
                <a:cubicBezTo>
                  <a:pt x="20912" y="18788"/>
                  <a:pt x="20941" y="18814"/>
                  <a:pt x="20963" y="18814"/>
                </a:cubicBezTo>
                <a:cubicBezTo>
                  <a:pt x="20984" y="18814"/>
                  <a:pt x="20990" y="18788"/>
                  <a:pt x="20977" y="18755"/>
                </a:cubicBezTo>
                <a:cubicBezTo>
                  <a:pt x="20964" y="18721"/>
                  <a:pt x="20935" y="18695"/>
                  <a:pt x="20913" y="1869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4" name="Shape 294"/>
          <p:cNvSpPr/>
          <p:nvPr/>
        </p:nvSpPr>
        <p:spPr>
          <a:xfrm>
            <a:off x="3992325" y="5576511"/>
            <a:ext cx="4231746" cy="3426579"/>
          </a:xfrm>
          <a:prstGeom prst="rect">
            <a:avLst/>
          </a:prstGeom>
          <a:ln w="12700">
            <a:miter lim="400000"/>
          </a:ln>
          <a:effectLst>
            <a:outerShdw blurRad="114300" dist="109279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300">
                <a:effectLst>
                  <a:outerShdw blurRad="50800" dist="63500" dir="1774888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lvl1pPr>
          </a:lstStyle>
          <a:p>
            <a:r>
              <a:rPr sz="3600" dirty="0"/>
              <a:t>Many In The Religious WORLD Attempt To Solve The Problem By Doing Away With ALL ABSOLUTES!</a:t>
            </a:r>
          </a:p>
        </p:txBody>
      </p:sp>
      <p:sp>
        <p:nvSpPr>
          <p:cNvPr id="295" name="Shape 295"/>
          <p:cNvSpPr/>
          <p:nvPr/>
        </p:nvSpPr>
        <p:spPr>
          <a:xfrm>
            <a:off x="8580015" y="6767561"/>
            <a:ext cx="4504676" cy="2286001"/>
          </a:xfrm>
          <a:prstGeom prst="rect">
            <a:avLst/>
          </a:prstGeom>
          <a:ln w="12700">
            <a:miter lim="400000"/>
          </a:ln>
          <a:effectLst>
            <a:outerShdw blurRad="254000" dist="171395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100"/>
              </a:spcBef>
              <a:defRPr sz="3000">
                <a:effectLst>
                  <a:outerShdw blurRad="50800" dist="50800" dir="1851076" rotWithShape="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r>
              <a:rPr dirty="0"/>
              <a:t>Unscriptural Teaching, Work &amp; Worship</a:t>
            </a:r>
          </a:p>
        </p:txBody>
      </p:sp>
      <p:pic>
        <p:nvPicPr>
          <p:cNvPr id="296" name="pasted-image.pdf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-235578" y="-53214"/>
            <a:ext cx="3958564" cy="195798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pic>
        <p:nvPicPr>
          <p:cNvPr id="297" name="pasted-image.pdf"/>
          <p:cNvPicPr>
            <a:picLocks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722787" y="-175816"/>
            <a:ext cx="9040151" cy="1581680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</p:spPr>
      </p:pic>
      <p:pic>
        <p:nvPicPr>
          <p:cNvPr id="298" name="pasted-image.pdf"/>
          <p:cNvPicPr>
            <a:picLocks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0683" y="5291638"/>
            <a:ext cx="3958563" cy="1332178"/>
          </a:xfrm>
          <a:prstGeom prst="rect">
            <a:avLst/>
          </a:prstGeom>
          <a:ln w="12700">
            <a:miter lim="400000"/>
          </a:ln>
          <a:effectLst>
            <a:outerShdw blurRad="114300" dist="171395" dir="2259400" rotWithShape="0">
              <a:srgbClr val="000000"/>
            </a:outerShdw>
          </a:effectLst>
        </p:spPr>
      </p:pic>
      <p:pic>
        <p:nvPicPr>
          <p:cNvPr id="299" name="pasted-image.pdf"/>
          <p:cNvPicPr>
            <a:picLocks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8324142" y="5295766"/>
            <a:ext cx="4438761" cy="1537835"/>
          </a:xfrm>
          <a:prstGeom prst="rect">
            <a:avLst/>
          </a:prstGeom>
          <a:ln w="12700">
            <a:miter lim="400000"/>
          </a:ln>
          <a:effectLst>
            <a:outerShdw blurRad="101600" dist="171395" dir="2259400" rotWithShape="0">
              <a:srgbClr val="000000"/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1" animBg="1" advAuto="0"/>
      <p:bldP spid="294" grpId="2" animBg="1" advAuto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/>
        </p:nvSpPr>
        <p:spPr>
          <a:xfrm>
            <a:off x="4259195" y="1584538"/>
            <a:ext cx="8414606" cy="841256"/>
          </a:xfrm>
          <a:prstGeom prst="rect">
            <a:avLst/>
          </a:prstGeom>
          <a:ln w="12700">
            <a:miter lim="400000"/>
          </a:ln>
          <a:effectLst>
            <a:outerShdw blurRad="63500" dist="74515" dir="242198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7894" indent="-467894" algn="l">
              <a:spcBef>
                <a:spcPts val="1300"/>
              </a:spcBef>
              <a:buSzPct val="50000"/>
              <a:buBlip>
                <a:blip r:embed="rId2"/>
              </a:buBlip>
              <a:defRPr sz="4800">
                <a:effectLst>
                  <a:outerShdw blurRad="63500" dist="63500" dir="1643066" rotWithShape="0">
                    <a:srgbClr val="000000"/>
                  </a:outerShdw>
                </a:effectLst>
                <a:latin typeface="Arnprior"/>
                <a:ea typeface="Arnprior"/>
                <a:cs typeface="Arnprior"/>
                <a:sym typeface="Arnprior"/>
              </a:defRPr>
            </a:pPr>
            <a:endParaRPr dirty="0"/>
          </a:p>
        </p:txBody>
      </p:sp>
      <p:pic>
        <p:nvPicPr>
          <p:cNvPr id="302" name="pasted-image.pdf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235578" y="-53214"/>
            <a:ext cx="3958564" cy="195798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pic>
        <p:nvPicPr>
          <p:cNvPr id="303" name="pasted-image.pdf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722787" y="-175816"/>
            <a:ext cx="9040151" cy="1581680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259194" y="1390578"/>
            <a:ext cx="8745605" cy="8420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Bef>
                <a:spcPts val="1300"/>
              </a:spcBef>
              <a:buSzPct val="50000"/>
              <a:defRPr sz="4800">
                <a:effectLst>
                  <a:outerShdw blurRad="63500" dist="63500" dir="1643066" rotWithShape="0">
                    <a:srgbClr val="000000"/>
                  </a:outerShdw>
                </a:effectLst>
                <a:latin typeface="Arnprior"/>
                <a:ea typeface="Arnprior"/>
                <a:cs typeface="Arnprior"/>
                <a:sym typeface="Arnprior"/>
              </a:defRPr>
            </a:pPr>
            <a:r>
              <a:rPr lang="en-US" b="1" dirty="0"/>
              <a:t>Unity in Christ is dependent upon two primary things –</a:t>
            </a:r>
          </a:p>
          <a:p>
            <a:pPr marL="1372936" lvl="1" indent="-712536" algn="l">
              <a:spcBef>
                <a:spcPts val="1300"/>
              </a:spcBef>
              <a:buSzPct val="100000"/>
              <a:buAutoNum type="arabicPeriod"/>
              <a:defRPr sz="4700">
                <a:effectLst>
                  <a:outerShdw blurRad="63500" dist="63500" dir="1643066" rotWithShape="0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rPr lang="en-US" b="1" dirty="0"/>
              <a:t>Our </a:t>
            </a:r>
            <a:r>
              <a:rPr lang="en-US" b="1" dirty="0">
                <a:effectLst>
                  <a:glow rad="101600">
                    <a:srgbClr val="FFFF00">
                      <a:alpha val="60000"/>
                    </a:srgbClr>
                  </a:glow>
                  <a:outerShdw blurRad="63500" dist="63500" dir="1643066" rotWithShape="0">
                    <a:srgbClr val="000000"/>
                  </a:outerShdw>
                </a:effectLst>
              </a:rPr>
              <a:t>submission</a:t>
            </a:r>
            <a:r>
              <a:rPr lang="en-US" b="1" dirty="0"/>
              <a:t> to the authority of Jesus the Christ in doctrine &amp; practice.</a:t>
            </a:r>
          </a:p>
          <a:p>
            <a:pPr marL="1372936" lvl="1" indent="-712536" algn="l">
              <a:spcBef>
                <a:spcPts val="1300"/>
              </a:spcBef>
              <a:buSzPct val="100000"/>
              <a:buAutoNum type="arabicPeriod"/>
              <a:defRPr sz="4700">
                <a:effectLst>
                  <a:outerShdw blurRad="63500" dist="63500" dir="1643066" rotWithShape="0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rPr lang="en-US" b="1" dirty="0"/>
              <a:t>The </a:t>
            </a:r>
            <a:r>
              <a:rPr lang="en-US" b="1" dirty="0">
                <a:effectLst>
                  <a:glow rad="101600">
                    <a:srgbClr val="FFFF00">
                      <a:alpha val="60000"/>
                    </a:srgbClr>
                  </a:glow>
                  <a:outerShdw blurRad="63500" dist="63500" dir="1643066" rotWithShape="0">
                    <a:srgbClr val="000000"/>
                  </a:outerShdw>
                </a:effectLst>
              </a:rPr>
              <a:t>application</a:t>
            </a:r>
            <a:r>
              <a:rPr lang="en-US" b="1" dirty="0"/>
              <a:t> of the attitudes commanded by Jesus that we are to have toward one another.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dissolve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3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asted-image.pdf"/>
          <p:cNvPicPr>
            <a:picLocks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35578" y="-53214"/>
            <a:ext cx="3958564" cy="195798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pic>
        <p:nvPicPr>
          <p:cNvPr id="306" name="pasted-image.pdf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722787" y="-175816"/>
            <a:ext cx="9040151" cy="1581680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</p:spPr>
      </p:pic>
      <p:sp>
        <p:nvSpPr>
          <p:cNvPr id="307" name="Shape 307"/>
          <p:cNvSpPr/>
          <p:nvPr/>
        </p:nvSpPr>
        <p:spPr>
          <a:xfrm>
            <a:off x="3114001" y="4138632"/>
            <a:ext cx="9478075" cy="4985980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600"/>
              </a:spcBef>
              <a:defRPr sz="5600">
                <a:solidFill>
                  <a:srgbClr val="F5D328"/>
                </a:solidFill>
                <a:effectLst>
                  <a:outerShdw blurRad="63500" dist="63500" dir="2000661" rotWithShape="0">
                    <a:srgbClr val="000000"/>
                  </a:outerShdw>
                </a:effectLst>
                <a:latin typeface="Arnprior"/>
                <a:ea typeface="Arnprior"/>
                <a:cs typeface="Arnprior"/>
                <a:sym typeface="Arnprior"/>
              </a:defRPr>
            </a:pPr>
            <a:r>
              <a:rPr dirty="0"/>
              <a:t>Ephesians </a:t>
            </a:r>
            <a:r>
              <a:rPr dirty="0" smtClean="0"/>
              <a:t>4:1 </a:t>
            </a:r>
            <a:r>
              <a:rPr dirty="0"/>
              <a:t>(NKJV)</a:t>
            </a:r>
          </a:p>
          <a:p>
            <a:pPr defTabSz="457200">
              <a:spcBef>
                <a:spcPts val="1600"/>
              </a:spcBef>
              <a:defRPr sz="6200">
                <a:effectLst>
                  <a:outerShdw blurRad="63500" dist="63500" dir="2000661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“I</a:t>
            </a:r>
            <a:r>
              <a:rPr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therefore, the prisoner of the Lord, beseech you to </a:t>
            </a:r>
            <a:r>
              <a:rPr i="1" dirty="0">
                <a:effectLst>
                  <a:glow rad="101600">
                    <a:srgbClr val="FFFF00">
                      <a:alpha val="60000"/>
                    </a:srgbClr>
                  </a:glow>
                  <a:outerShdw blurRad="63500" dist="63500" dir="2000661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walk worthy of the calling </a:t>
            </a:r>
            <a:r>
              <a:rPr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which you were </a:t>
            </a:r>
            <a:r>
              <a:rPr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called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endParaRPr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71834" y="1425629"/>
            <a:ext cx="12861132" cy="2133918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295400">
              <a:buClr>
                <a:srgbClr val="FFFFFF"/>
              </a:buClr>
              <a:buFont typeface="Berlin Sans FB Demi"/>
              <a:defRPr sz="5600" spc="63">
                <a:solidFill>
                  <a:srgbClr val="FFD479"/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nprior"/>
                <a:ea typeface="Arnprior"/>
                <a:cs typeface="Arnprior"/>
                <a:sym typeface="Arnprior"/>
              </a:defRPr>
            </a:lvl1pPr>
          </a:lstStyle>
          <a:p>
            <a:pPr>
              <a:defRPr spc="0">
                <a:uFill>
                  <a:solidFill>
                    <a:srgbClr val="000000"/>
                  </a:solidFill>
                </a:uFill>
              </a:defRPr>
            </a:pPr>
            <a:r>
              <a:rPr sz="6600" spc="63" dirty="0">
                <a:uFill>
                  <a:solidFill>
                    <a:srgbClr val="FFFFFF"/>
                  </a:solidFill>
                </a:uFill>
              </a:rPr>
              <a:t>United By Walking According To The Same Calling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asted-image.pdf"/>
          <p:cNvPicPr>
            <a:picLocks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35578" y="-53214"/>
            <a:ext cx="3958564" cy="195798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pic>
        <p:nvPicPr>
          <p:cNvPr id="312" name="pasted-image.pdf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722787" y="-175816"/>
            <a:ext cx="9040151" cy="1581680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</p:spPr>
      </p:pic>
      <p:sp>
        <p:nvSpPr>
          <p:cNvPr id="313" name="Shape 313"/>
          <p:cNvSpPr/>
          <p:nvPr/>
        </p:nvSpPr>
        <p:spPr>
          <a:xfrm>
            <a:off x="-151507" y="3520660"/>
            <a:ext cx="5861427" cy="6258123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295400">
              <a:buClr>
                <a:srgbClr val="FFFFFF"/>
              </a:buClr>
              <a:buFont typeface="Berlin Sans FB Demi"/>
              <a:defRPr sz="8500" b="1" spc="96">
                <a:solidFill>
                  <a:schemeClr val="accent2">
                    <a:satOff val="-13916"/>
                    <a:lumOff val="13989"/>
                  </a:schemeClr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lvl1pPr>
          </a:lstStyle>
          <a:p>
            <a:pPr>
              <a:defRPr b="0" spc="0">
                <a:uFill>
                  <a:solidFill>
                    <a:srgbClr val="000000"/>
                  </a:solidFill>
                </a:uFill>
              </a:defRPr>
            </a:pPr>
            <a:r>
              <a:rPr sz="8000" b="1" spc="96" dirty="0">
                <a:uFill>
                  <a:solidFill>
                    <a:srgbClr val="FFFFFF"/>
                  </a:solidFill>
                </a:uFill>
              </a:rPr>
              <a:t>Our walk should correspond to our calling</a:t>
            </a:r>
          </a:p>
        </p:txBody>
      </p:sp>
      <p:sp>
        <p:nvSpPr>
          <p:cNvPr id="7" name="Shape 308"/>
          <p:cNvSpPr/>
          <p:nvPr/>
        </p:nvSpPr>
        <p:spPr>
          <a:xfrm>
            <a:off x="71834" y="1425629"/>
            <a:ext cx="12861132" cy="2133918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295400">
              <a:buClr>
                <a:srgbClr val="FFFFFF"/>
              </a:buClr>
              <a:buFont typeface="Berlin Sans FB Demi"/>
              <a:defRPr sz="5600" spc="63">
                <a:solidFill>
                  <a:srgbClr val="FFD479"/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nprior"/>
                <a:ea typeface="Arnprior"/>
                <a:cs typeface="Arnprior"/>
                <a:sym typeface="Arnprior"/>
              </a:defRPr>
            </a:lvl1pPr>
          </a:lstStyle>
          <a:p>
            <a:pPr>
              <a:defRPr spc="0">
                <a:uFill>
                  <a:solidFill>
                    <a:srgbClr val="000000"/>
                  </a:solidFill>
                </a:uFill>
              </a:defRPr>
            </a:pPr>
            <a:r>
              <a:rPr sz="6600" spc="63" dirty="0">
                <a:uFill>
                  <a:solidFill>
                    <a:srgbClr val="FFFFFF"/>
                  </a:solidFill>
                </a:uFill>
              </a:rPr>
              <a:t>United By Walking According To The Same Calling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44666" y="3442154"/>
            <a:ext cx="7288300" cy="6170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67894" indent="-467894" algn="l">
              <a:spcBef>
                <a:spcPts val="1300"/>
              </a:spcBef>
              <a:buSzPct val="50000"/>
              <a:buBlip>
                <a:blip r:embed="rId4"/>
              </a:buBlip>
              <a:defRPr sz="3900">
                <a:effectLst>
                  <a:outerShdw blurRad="63500" dist="63500" dir="1643066" rotWithShape="0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rPr lang="en-US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st="63500" dir="1643066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same holy calling of God in Christ Jesus – 2 Tim. 1:9 </a:t>
            </a:r>
          </a:p>
          <a:p>
            <a:pPr marL="467894" indent="-467894" algn="l">
              <a:spcBef>
                <a:spcPts val="1300"/>
              </a:spcBef>
              <a:buSzPct val="50000"/>
              <a:buBlip>
                <a:blip r:embed="rId4"/>
              </a:buBlip>
              <a:defRPr sz="3900">
                <a:effectLst>
                  <a:outerShdw blurRad="63500" dist="63500" dir="1643066" rotWithShape="0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rPr lang="en-US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st="63500" dir="1643066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Called by means of the same gospel/faith– 2 Thess. 2:12-13; Gal 1:6-9; Jude 1:3</a:t>
            </a:r>
          </a:p>
          <a:p>
            <a:pPr marL="467894" indent="-467894" algn="l">
              <a:spcBef>
                <a:spcPts val="1300"/>
              </a:spcBef>
              <a:buSzPct val="50000"/>
              <a:buBlip>
                <a:blip r:embed="rId4"/>
              </a:buBlip>
              <a:defRPr sz="3900">
                <a:effectLst>
                  <a:outerShdw blurRad="63500" dist="63500" dir="1643066" rotWithShape="0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rPr lang="en-US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st="63500" dir="1643066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Out of darkness into God’s light – 1 Pet. 2:9; 1 John 1:5-8</a:t>
            </a:r>
          </a:p>
          <a:p>
            <a:pPr marL="467894" indent="-467894" algn="l">
              <a:spcBef>
                <a:spcPts val="1300"/>
              </a:spcBef>
              <a:buSzPct val="50000"/>
              <a:buBlip>
                <a:blip r:embed="rId4"/>
              </a:buBlip>
              <a:defRPr sz="3900">
                <a:effectLst>
                  <a:outerShdw blurRad="63500" dist="63500" dir="1643066" rotWithShape="0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rPr lang="en-US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st="63500" dir="1643066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Unto God’s kingdom &amp; glory – 1 Thess. 2:12; Col. 1:13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3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asted-image.pdf"/>
          <p:cNvPicPr>
            <a:picLocks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35578" y="-53214"/>
            <a:ext cx="3958564" cy="195798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pic>
        <p:nvPicPr>
          <p:cNvPr id="317" name="pasted-image.pdf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722986" y="-229630"/>
            <a:ext cx="9040151" cy="1581680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</p:spPr>
      </p:pic>
      <p:sp>
        <p:nvSpPr>
          <p:cNvPr id="318" name="Shape 318"/>
          <p:cNvSpPr/>
          <p:nvPr/>
        </p:nvSpPr>
        <p:spPr>
          <a:xfrm>
            <a:off x="2959670" y="3579312"/>
            <a:ext cx="9973296" cy="5478423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defTabSz="457200">
              <a:spcBef>
                <a:spcPts val="1600"/>
              </a:spcBef>
              <a:defRPr sz="5600">
                <a:solidFill>
                  <a:srgbClr val="F5D328"/>
                </a:solidFill>
                <a:effectLst>
                  <a:outerShdw blurRad="63500" dist="63500" dir="2000661" rotWithShape="0">
                    <a:srgbClr val="000000"/>
                  </a:outerShdw>
                </a:effectLst>
                <a:latin typeface="Arnprior"/>
                <a:ea typeface="Arnprior"/>
                <a:cs typeface="Arnprior"/>
                <a:sym typeface="Arnprior"/>
              </a:defRPr>
            </a:pPr>
            <a:r>
              <a:rPr dirty="0"/>
              <a:t>Ephesians </a:t>
            </a:r>
            <a:r>
              <a:rPr dirty="0" smtClean="0"/>
              <a:t>4:</a:t>
            </a:r>
            <a:r>
              <a:rPr lang="en-US" dirty="0" smtClean="0"/>
              <a:t>2-3</a:t>
            </a:r>
            <a:r>
              <a:rPr dirty="0" smtClean="0"/>
              <a:t> </a:t>
            </a:r>
            <a:r>
              <a:rPr dirty="0"/>
              <a:t>(NKJV)</a:t>
            </a:r>
          </a:p>
          <a:p>
            <a:pPr defTabSz="457200">
              <a:spcBef>
                <a:spcPts val="1600"/>
              </a:spcBef>
              <a:defRPr sz="5800">
                <a:effectLst>
                  <a:outerShdw blurRad="63500" dist="63500" dir="2000661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5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“w</a:t>
            </a:r>
            <a:r>
              <a:rPr sz="5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ith </a:t>
            </a:r>
            <a:r>
              <a:rPr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lowliness and gentleness, with longsuffering, bearing with one another in love, </a:t>
            </a:r>
            <a:r>
              <a:rPr sz="5600" i="1" baseline="319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5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endeavoring </a:t>
            </a:r>
            <a:r>
              <a:rPr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keep the unity of the Spirit in the bond of </a:t>
            </a:r>
            <a:r>
              <a:rPr sz="5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peace</a:t>
            </a:r>
            <a:r>
              <a:rPr lang="en-US" sz="5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sz="5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0" y="1327813"/>
            <a:ext cx="12861132" cy="2133918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295400">
              <a:buClr>
                <a:srgbClr val="FFFFFF"/>
              </a:buClr>
              <a:buFont typeface="Berlin Sans FB Demi"/>
              <a:defRPr sz="5600" spc="63">
                <a:solidFill>
                  <a:srgbClr val="FFD479"/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nprior"/>
                <a:ea typeface="Arnprior"/>
                <a:cs typeface="Arnprior"/>
                <a:sym typeface="Arnprior"/>
              </a:defRPr>
            </a:lvl1pPr>
          </a:lstStyle>
          <a:p>
            <a:pPr>
              <a:defRPr spc="0">
                <a:uFill>
                  <a:solidFill>
                    <a:srgbClr val="000000"/>
                  </a:solidFill>
                </a:uFill>
              </a:defRPr>
            </a:pPr>
            <a:r>
              <a:rPr sz="6600" spc="63" dirty="0">
                <a:uFill>
                  <a:solidFill>
                    <a:srgbClr val="FFFFFF"/>
                  </a:solidFill>
                </a:uFill>
              </a:rPr>
              <a:t>United By Possessing The Same Attitudes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pasted-image.pdf"/>
          <p:cNvPicPr>
            <a:picLocks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35578" y="-53214"/>
            <a:ext cx="3958564" cy="195798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pic>
        <p:nvPicPr>
          <p:cNvPr id="323" name="pasted-image.pdf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722787" y="-175816"/>
            <a:ext cx="9040151" cy="1581680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</p:spPr>
      </p:pic>
      <p:sp>
        <p:nvSpPr>
          <p:cNvPr id="324" name="Shape 324"/>
          <p:cNvSpPr/>
          <p:nvPr/>
        </p:nvSpPr>
        <p:spPr>
          <a:xfrm>
            <a:off x="0" y="3030599"/>
            <a:ext cx="4853689" cy="6750566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1295400">
              <a:buClr>
                <a:srgbClr val="FFFFFF"/>
              </a:buClr>
              <a:buFont typeface="Berlin Sans FB Demi"/>
              <a:defRPr sz="6100">
                <a:solidFill>
                  <a:schemeClr val="accent2">
                    <a:satOff val="-13916"/>
                    <a:lumOff val="13989"/>
                  </a:schemeClr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sz="5400" b="1" spc="69" dirty="0">
                <a:uFill>
                  <a:solidFill>
                    <a:srgbClr val="FFFFFF"/>
                  </a:solidFill>
                </a:uFill>
              </a:rPr>
              <a:t>These virtues do not come naturally or easily – it requires much effort </a:t>
            </a:r>
            <a:r>
              <a:rPr lang="en-US" sz="5400" b="1" spc="69" dirty="0" smtClean="0">
                <a:uFill>
                  <a:solidFill>
                    <a:srgbClr val="FFFFFF"/>
                  </a:solidFill>
                </a:uFill>
              </a:rPr>
              <a:t>–</a:t>
            </a:r>
            <a:r>
              <a:rPr sz="5400" b="1" spc="69" dirty="0" smtClean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5400" b="1" spc="69" dirty="0" smtClean="0">
                <a:uFill>
                  <a:solidFill>
                    <a:srgbClr val="FFFFFF"/>
                  </a:solidFill>
                </a:uFill>
              </a:rPr>
              <a:t>Eph. 4:</a:t>
            </a:r>
            <a:r>
              <a:rPr sz="5400" b="1" spc="69" dirty="0" smtClean="0">
                <a:uFill>
                  <a:solidFill>
                    <a:srgbClr val="FFFFFF"/>
                  </a:solidFill>
                </a:uFill>
              </a:rPr>
              <a:t>3</a:t>
            </a:r>
            <a:endParaRPr sz="5400" b="1" spc="69" dirty="0">
              <a:uFill>
                <a:solidFill>
                  <a:srgbClr val="FFFFFF"/>
                </a:solidFill>
              </a:uFill>
            </a:endParaRPr>
          </a:p>
          <a:p>
            <a:pPr defTabSz="1295400">
              <a:buClr>
                <a:srgbClr val="FFFFFF"/>
              </a:buClr>
              <a:buFont typeface="Berlin Sans FB Demi"/>
              <a:defRPr sz="5600">
                <a:solidFill>
                  <a:schemeClr val="accent2">
                    <a:satOff val="-13916"/>
                    <a:lumOff val="13989"/>
                  </a:schemeClr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sz="5400" b="1" spc="63" dirty="0">
                <a:uFill>
                  <a:solidFill>
                    <a:srgbClr val="FFFFFF"/>
                  </a:solidFill>
                </a:uFill>
              </a:rPr>
              <a:t>2 Pet 1:5-10</a:t>
            </a:r>
          </a:p>
        </p:txBody>
      </p:sp>
      <p:sp>
        <p:nvSpPr>
          <p:cNvPr id="7" name="Shape 319"/>
          <p:cNvSpPr/>
          <p:nvPr/>
        </p:nvSpPr>
        <p:spPr>
          <a:xfrm>
            <a:off x="0" y="1144933"/>
            <a:ext cx="12861132" cy="2133918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295400">
              <a:buClr>
                <a:srgbClr val="FFFFFF"/>
              </a:buClr>
              <a:buFont typeface="Berlin Sans FB Demi"/>
              <a:defRPr sz="5600" spc="63">
                <a:solidFill>
                  <a:srgbClr val="FFD479"/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nprior"/>
                <a:ea typeface="Arnprior"/>
                <a:cs typeface="Arnprior"/>
                <a:sym typeface="Arnprior"/>
              </a:defRPr>
            </a:lvl1pPr>
          </a:lstStyle>
          <a:p>
            <a:pPr>
              <a:defRPr spc="0">
                <a:uFill>
                  <a:solidFill>
                    <a:srgbClr val="000000"/>
                  </a:solidFill>
                </a:uFill>
              </a:defRPr>
            </a:pPr>
            <a:r>
              <a:rPr sz="6600" spc="63" dirty="0">
                <a:uFill>
                  <a:solidFill>
                    <a:srgbClr val="FFFFFF"/>
                  </a:solidFill>
                </a:uFill>
              </a:rPr>
              <a:t>United By Possessing The Same Attitudes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95092" y="2795567"/>
            <a:ext cx="8166039" cy="66171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4163" indent="-284163" algn="l">
              <a:spcBef>
                <a:spcPts val="1300"/>
              </a:spcBef>
              <a:buSzPct val="50000"/>
              <a:buBlip>
                <a:blip r:embed="rId4"/>
              </a:buBlip>
              <a:defRPr sz="4100">
                <a:effectLst>
                  <a:outerShdw blurRad="63500" dist="63500" dir="1643066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3800" b="1" dirty="0">
                <a:solidFill>
                  <a:srgbClr val="FFFC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Lowliness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putting others above self – 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Phil. 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2:1-5; James 3:15-18</a:t>
            </a:r>
          </a:p>
          <a:p>
            <a:pPr marL="284163" indent="-284163" algn="l">
              <a:spcBef>
                <a:spcPts val="1300"/>
              </a:spcBef>
              <a:buSzPct val="50000"/>
              <a:buBlip>
                <a:blip r:embed="rId4"/>
              </a:buBlip>
              <a:defRPr sz="4100">
                <a:effectLst>
                  <a:outerShdw blurRad="63500" dist="63500" dir="1643066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3800" b="1" dirty="0">
                <a:solidFill>
                  <a:srgbClr val="FFFC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Gentleness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strength under God’s control – Matt. 5:5; Gal. 6:1</a:t>
            </a:r>
          </a:p>
          <a:p>
            <a:pPr marL="284163" indent="-284163" algn="l">
              <a:spcBef>
                <a:spcPts val="1300"/>
              </a:spcBef>
              <a:buSzPct val="50000"/>
              <a:buBlip>
                <a:blip r:embed="rId4"/>
              </a:buBlip>
              <a:defRPr sz="4100">
                <a:effectLst>
                  <a:outerShdw blurRad="63500" dist="63500" dir="1643066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3800" b="1" dirty="0">
                <a:solidFill>
                  <a:srgbClr val="FFFC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longsuffering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- Self-restraint which does not hastily retaliate a wrong —Gal. 5:22</a:t>
            </a:r>
          </a:p>
          <a:p>
            <a:pPr marL="284163" indent="-284163" algn="l">
              <a:spcBef>
                <a:spcPts val="1300"/>
              </a:spcBef>
              <a:buSzPct val="50000"/>
              <a:buBlip>
                <a:blip r:embed="rId4"/>
              </a:buBlip>
              <a:defRPr sz="4100">
                <a:effectLst>
                  <a:outerShdw blurRad="63500" dist="63500" dir="1643066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3800" b="1" dirty="0">
                <a:solidFill>
                  <a:srgbClr val="FFFC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Bearing with one another </a:t>
            </a:r>
            <a:r>
              <a:rPr lang="en-US" sz="3800" b="1" dirty="0" smtClean="0">
                <a:solidFill>
                  <a:srgbClr val="FFFC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800" b="1" dirty="0">
                <a:solidFill>
                  <a:srgbClr val="FFFC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 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Patient with others foibles, faults, and infirmities - 1 Cor. 13:4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asted-image.pdf"/>
          <p:cNvPicPr>
            <a:picLocks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35578" y="-53214"/>
            <a:ext cx="3958564" cy="195798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pic>
        <p:nvPicPr>
          <p:cNvPr id="328" name="pasted-image.pdf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722787" y="-175816"/>
            <a:ext cx="9040151" cy="1581680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</p:spPr>
      </p:pic>
      <p:sp>
        <p:nvSpPr>
          <p:cNvPr id="329" name="Shape 329"/>
          <p:cNvSpPr/>
          <p:nvPr/>
        </p:nvSpPr>
        <p:spPr>
          <a:xfrm>
            <a:off x="4996556" y="4005464"/>
            <a:ext cx="7212080" cy="5627181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295400">
              <a:spcBef>
                <a:spcPts val="600"/>
              </a:spcBef>
              <a:buClr>
                <a:srgbClr val="FFFFFF"/>
              </a:buClr>
              <a:buFont typeface="Berlin Sans FB Demi"/>
              <a:defRPr sz="4700">
                <a:solidFill>
                  <a:srgbClr val="FFFC79"/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b="1" spc="53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tender mercies, </a:t>
            </a:r>
          </a:p>
          <a:p>
            <a:pPr defTabSz="1295400">
              <a:spcBef>
                <a:spcPts val="600"/>
              </a:spcBef>
              <a:buClr>
                <a:srgbClr val="FFFFFF"/>
              </a:buClr>
              <a:buFont typeface="Berlin Sans FB Demi"/>
              <a:defRPr sz="4700">
                <a:solidFill>
                  <a:srgbClr val="FFFC79"/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b="1" spc="53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kindness, </a:t>
            </a:r>
            <a:r>
              <a:rPr b="1" spc="53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humility</a:t>
            </a:r>
            <a:r>
              <a:rPr b="1" spc="53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defTabSz="1295400">
              <a:spcBef>
                <a:spcPts val="600"/>
              </a:spcBef>
              <a:buClr>
                <a:srgbClr val="FFFFFF"/>
              </a:buClr>
              <a:buFont typeface="Berlin Sans FB Demi"/>
              <a:defRPr sz="4700">
                <a:solidFill>
                  <a:srgbClr val="FFFC79"/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b="1" spc="53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meekness, </a:t>
            </a:r>
          </a:p>
          <a:p>
            <a:pPr defTabSz="1295400">
              <a:spcBef>
                <a:spcPts val="600"/>
              </a:spcBef>
              <a:buClr>
                <a:srgbClr val="FFFFFF"/>
              </a:buClr>
              <a:buFont typeface="Berlin Sans FB Demi"/>
              <a:defRPr sz="4700">
                <a:solidFill>
                  <a:srgbClr val="FFFC79"/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b="1" spc="53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longsuffering;</a:t>
            </a:r>
          </a:p>
          <a:p>
            <a:pPr defTabSz="1295400">
              <a:spcBef>
                <a:spcPts val="600"/>
              </a:spcBef>
              <a:buClr>
                <a:srgbClr val="FFFFFF"/>
              </a:buClr>
              <a:buFont typeface="Berlin Sans FB Demi"/>
              <a:defRPr sz="4700">
                <a:solidFill>
                  <a:srgbClr val="FFFC79"/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b="1" spc="53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bearing with one another, </a:t>
            </a:r>
          </a:p>
          <a:p>
            <a:pPr defTabSz="1295400">
              <a:spcBef>
                <a:spcPts val="600"/>
              </a:spcBef>
              <a:buClr>
                <a:srgbClr val="FFFFFF"/>
              </a:buClr>
              <a:buFont typeface="Berlin Sans FB Demi"/>
              <a:defRPr sz="4700">
                <a:solidFill>
                  <a:srgbClr val="FFFC79"/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b="1" spc="53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forgiving one another, </a:t>
            </a:r>
          </a:p>
          <a:p>
            <a:pPr defTabSz="1295400">
              <a:spcBef>
                <a:spcPts val="600"/>
              </a:spcBef>
              <a:buClr>
                <a:srgbClr val="FFFFFF"/>
              </a:buClr>
              <a:buFont typeface="Berlin Sans FB Demi"/>
              <a:defRPr sz="4700">
                <a:solidFill>
                  <a:srgbClr val="FFFC79"/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b="1" spc="53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love</a:t>
            </a:r>
            <a:endParaRPr b="1" spc="53" dirty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1" name="Shape 331"/>
          <p:cNvSpPr/>
          <p:nvPr/>
        </p:nvSpPr>
        <p:spPr>
          <a:xfrm>
            <a:off x="4868363" y="3359179"/>
            <a:ext cx="7764603" cy="808840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sz="410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effectLst>
                  <a:outerShdw blurRad="76200" dist="63500" dir="2668160" rotWithShape="0">
                    <a:srgbClr val="000000"/>
                  </a:outerShdw>
                </a:effectLst>
                <a:latin typeface="Arnprior"/>
                <a:ea typeface="Arnprior"/>
                <a:cs typeface="Arnprior"/>
                <a:sym typeface="Arnprior"/>
              </a:defRPr>
            </a:lvl1pPr>
          </a:lstStyle>
          <a:p>
            <a:r>
              <a:rPr dirty="0"/>
              <a:t>Colossians 3:12–15 (NKJV)</a:t>
            </a:r>
          </a:p>
        </p:txBody>
      </p:sp>
      <p:sp>
        <p:nvSpPr>
          <p:cNvPr id="8" name="Shape 319"/>
          <p:cNvSpPr/>
          <p:nvPr/>
        </p:nvSpPr>
        <p:spPr>
          <a:xfrm>
            <a:off x="0" y="1144933"/>
            <a:ext cx="12861132" cy="2133918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295400">
              <a:buClr>
                <a:srgbClr val="FFFFFF"/>
              </a:buClr>
              <a:buFont typeface="Berlin Sans FB Demi"/>
              <a:defRPr sz="5600" spc="63">
                <a:solidFill>
                  <a:srgbClr val="FFD479"/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nprior"/>
                <a:ea typeface="Arnprior"/>
                <a:cs typeface="Arnprior"/>
                <a:sym typeface="Arnprior"/>
              </a:defRPr>
            </a:lvl1pPr>
          </a:lstStyle>
          <a:p>
            <a:pPr>
              <a:defRPr spc="0">
                <a:uFill>
                  <a:solidFill>
                    <a:srgbClr val="000000"/>
                  </a:solidFill>
                </a:uFill>
              </a:defRPr>
            </a:pPr>
            <a:r>
              <a:rPr sz="6600" spc="63" dirty="0">
                <a:uFill>
                  <a:solidFill>
                    <a:srgbClr val="FFFFFF"/>
                  </a:solidFill>
                </a:uFill>
              </a:rPr>
              <a:t>United By Possessing The Same Attitudes </a:t>
            </a:r>
          </a:p>
        </p:txBody>
      </p:sp>
      <p:sp>
        <p:nvSpPr>
          <p:cNvPr id="10" name="Shape 324"/>
          <p:cNvSpPr/>
          <p:nvPr/>
        </p:nvSpPr>
        <p:spPr>
          <a:xfrm>
            <a:off x="0" y="3030599"/>
            <a:ext cx="4853689" cy="6750566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1295400">
              <a:buClr>
                <a:srgbClr val="FFFFFF"/>
              </a:buClr>
              <a:buFont typeface="Berlin Sans FB Demi"/>
              <a:defRPr sz="6100">
                <a:solidFill>
                  <a:schemeClr val="accent2">
                    <a:satOff val="-13916"/>
                    <a:lumOff val="13989"/>
                  </a:schemeClr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sz="5400" b="1" spc="69" dirty="0">
                <a:uFill>
                  <a:solidFill>
                    <a:srgbClr val="FFFFFF"/>
                  </a:solidFill>
                </a:uFill>
              </a:rPr>
              <a:t>These virtues do not come naturally or easily – it requires much effort </a:t>
            </a:r>
            <a:r>
              <a:rPr lang="en-US" sz="5400" b="1" spc="69" dirty="0" smtClean="0">
                <a:uFill>
                  <a:solidFill>
                    <a:srgbClr val="FFFFFF"/>
                  </a:solidFill>
                </a:uFill>
              </a:rPr>
              <a:t>–</a:t>
            </a:r>
            <a:r>
              <a:rPr sz="5400" b="1" spc="69" dirty="0" smtClean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5400" b="1" spc="69" dirty="0" smtClean="0">
                <a:uFill>
                  <a:solidFill>
                    <a:srgbClr val="FFFFFF"/>
                  </a:solidFill>
                </a:uFill>
              </a:rPr>
              <a:t>Eph. 4:</a:t>
            </a:r>
            <a:r>
              <a:rPr sz="5400" b="1" spc="69" dirty="0" smtClean="0">
                <a:uFill>
                  <a:solidFill>
                    <a:srgbClr val="FFFFFF"/>
                  </a:solidFill>
                </a:uFill>
              </a:rPr>
              <a:t>3</a:t>
            </a:r>
            <a:endParaRPr sz="5400" b="1" spc="69" dirty="0">
              <a:uFill>
                <a:solidFill>
                  <a:srgbClr val="FFFFFF"/>
                </a:solidFill>
              </a:uFill>
            </a:endParaRPr>
          </a:p>
          <a:p>
            <a:pPr defTabSz="1295400">
              <a:buClr>
                <a:srgbClr val="FFFFFF"/>
              </a:buClr>
              <a:buFont typeface="Berlin Sans FB Demi"/>
              <a:defRPr sz="5600">
                <a:solidFill>
                  <a:schemeClr val="accent2">
                    <a:satOff val="-13916"/>
                    <a:lumOff val="13989"/>
                  </a:schemeClr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sz="5400" b="1" spc="63" dirty="0">
                <a:uFill>
                  <a:solidFill>
                    <a:srgbClr val="FFFFFF"/>
                  </a:solidFill>
                </a:uFill>
              </a:rPr>
              <a:t>2 Pet 1:5-10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asted-image.pdf"/>
          <p:cNvPicPr>
            <a:picLocks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35578" y="-53214"/>
            <a:ext cx="3958564" cy="195798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pic>
        <p:nvPicPr>
          <p:cNvPr id="335" name="pasted-image.pdf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722787" y="-175816"/>
            <a:ext cx="9040151" cy="1581680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</p:spPr>
      </p:pic>
      <p:sp>
        <p:nvSpPr>
          <p:cNvPr id="336" name="Shape 336"/>
          <p:cNvSpPr/>
          <p:nvPr/>
        </p:nvSpPr>
        <p:spPr>
          <a:xfrm>
            <a:off x="4996557" y="4290157"/>
            <a:ext cx="7212079" cy="5057795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295400">
              <a:spcBef>
                <a:spcPts val="1200"/>
              </a:spcBef>
              <a:buClr>
                <a:srgbClr val="FFFFFF"/>
              </a:buClr>
              <a:buFont typeface="Berlin Sans FB Demi"/>
              <a:defRPr sz="5300">
                <a:solidFill>
                  <a:srgbClr val="FFFC79"/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sz="4700" b="1" spc="60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Being like-minded, </a:t>
            </a:r>
          </a:p>
          <a:p>
            <a:pPr defTabSz="1295400">
              <a:spcBef>
                <a:spcPts val="1200"/>
              </a:spcBef>
              <a:buClr>
                <a:srgbClr val="FFFFFF"/>
              </a:buClr>
              <a:buFont typeface="Berlin Sans FB Demi"/>
              <a:defRPr sz="5300">
                <a:solidFill>
                  <a:srgbClr val="FFFC79"/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sz="4700" b="1" spc="60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Having the same love, </a:t>
            </a:r>
          </a:p>
          <a:p>
            <a:pPr defTabSz="1295400">
              <a:spcBef>
                <a:spcPts val="1200"/>
              </a:spcBef>
              <a:buClr>
                <a:srgbClr val="FFFFFF"/>
              </a:buClr>
              <a:buFont typeface="Berlin Sans FB Demi"/>
              <a:defRPr sz="5300">
                <a:solidFill>
                  <a:srgbClr val="FFFC79"/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sz="4700" b="1" spc="60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Being of one accord, </a:t>
            </a:r>
          </a:p>
          <a:p>
            <a:pPr defTabSz="1295400">
              <a:spcBef>
                <a:spcPts val="1200"/>
              </a:spcBef>
              <a:buClr>
                <a:srgbClr val="FFFFFF"/>
              </a:buClr>
              <a:buFont typeface="Berlin Sans FB Demi"/>
              <a:defRPr sz="5300">
                <a:solidFill>
                  <a:srgbClr val="FFFC79"/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sz="4700" b="1" spc="60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Of one mind.</a:t>
            </a:r>
          </a:p>
          <a:p>
            <a:pPr defTabSz="1295400">
              <a:spcBef>
                <a:spcPts val="1200"/>
              </a:spcBef>
              <a:buClr>
                <a:srgbClr val="FFFFFF"/>
              </a:buClr>
              <a:buFont typeface="Berlin Sans FB Demi"/>
              <a:defRPr sz="5300">
                <a:solidFill>
                  <a:srgbClr val="FFFC79"/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sz="4700" b="1" spc="60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In lowliness esteeming others better than himself. </a:t>
            </a:r>
          </a:p>
        </p:txBody>
      </p:sp>
      <p:sp>
        <p:nvSpPr>
          <p:cNvPr id="338" name="Shape 338"/>
          <p:cNvSpPr/>
          <p:nvPr/>
        </p:nvSpPr>
        <p:spPr>
          <a:xfrm>
            <a:off x="4853689" y="3615254"/>
            <a:ext cx="7764603" cy="808840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sz="410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effectLst>
                  <a:outerShdw blurRad="76200" dist="63500" dir="2668160" rotWithShape="0">
                    <a:srgbClr val="000000"/>
                  </a:outerShdw>
                </a:effectLst>
                <a:latin typeface="Arnprior"/>
                <a:ea typeface="Arnprior"/>
                <a:cs typeface="Arnprior"/>
                <a:sym typeface="Arnprior"/>
              </a:defRPr>
            </a:lvl1pPr>
          </a:lstStyle>
          <a:p>
            <a:r>
              <a:rPr dirty="0"/>
              <a:t>Philippians 2:1–5 (NKJV)</a:t>
            </a:r>
          </a:p>
        </p:txBody>
      </p:sp>
      <p:sp>
        <p:nvSpPr>
          <p:cNvPr id="9" name="Shape 319"/>
          <p:cNvSpPr/>
          <p:nvPr/>
        </p:nvSpPr>
        <p:spPr>
          <a:xfrm>
            <a:off x="0" y="1144933"/>
            <a:ext cx="12861132" cy="2133918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295400">
              <a:buClr>
                <a:srgbClr val="FFFFFF"/>
              </a:buClr>
              <a:buFont typeface="Berlin Sans FB Demi"/>
              <a:defRPr sz="5600" spc="63">
                <a:solidFill>
                  <a:srgbClr val="FFD479"/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nprior"/>
                <a:ea typeface="Arnprior"/>
                <a:cs typeface="Arnprior"/>
                <a:sym typeface="Arnprior"/>
              </a:defRPr>
            </a:lvl1pPr>
          </a:lstStyle>
          <a:p>
            <a:pPr>
              <a:defRPr spc="0">
                <a:uFill>
                  <a:solidFill>
                    <a:srgbClr val="000000"/>
                  </a:solidFill>
                </a:uFill>
              </a:defRPr>
            </a:pPr>
            <a:r>
              <a:rPr sz="6600" spc="63" dirty="0">
                <a:uFill>
                  <a:solidFill>
                    <a:srgbClr val="FFFFFF"/>
                  </a:solidFill>
                </a:uFill>
              </a:rPr>
              <a:t>United By Possessing The Same Attitudes </a:t>
            </a:r>
          </a:p>
        </p:txBody>
      </p:sp>
      <p:sp>
        <p:nvSpPr>
          <p:cNvPr id="10" name="Shape 324"/>
          <p:cNvSpPr/>
          <p:nvPr/>
        </p:nvSpPr>
        <p:spPr>
          <a:xfrm>
            <a:off x="0" y="3030599"/>
            <a:ext cx="4853689" cy="6750566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1295400">
              <a:buClr>
                <a:srgbClr val="FFFFFF"/>
              </a:buClr>
              <a:buFont typeface="Berlin Sans FB Demi"/>
              <a:defRPr sz="6100">
                <a:solidFill>
                  <a:schemeClr val="accent2">
                    <a:satOff val="-13916"/>
                    <a:lumOff val="13989"/>
                  </a:schemeClr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sz="5400" b="1" spc="69" dirty="0">
                <a:uFill>
                  <a:solidFill>
                    <a:srgbClr val="FFFFFF"/>
                  </a:solidFill>
                </a:uFill>
              </a:rPr>
              <a:t>These virtues do not come naturally or easily – it requires much effort </a:t>
            </a:r>
            <a:r>
              <a:rPr lang="en-US" sz="5400" b="1" spc="69" dirty="0" smtClean="0">
                <a:uFill>
                  <a:solidFill>
                    <a:srgbClr val="FFFFFF"/>
                  </a:solidFill>
                </a:uFill>
              </a:rPr>
              <a:t>–</a:t>
            </a:r>
            <a:r>
              <a:rPr sz="5400" b="1" spc="69" dirty="0" smtClean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5400" b="1" spc="69" dirty="0" smtClean="0">
                <a:uFill>
                  <a:solidFill>
                    <a:srgbClr val="FFFFFF"/>
                  </a:solidFill>
                </a:uFill>
              </a:rPr>
              <a:t>Eph. 4:</a:t>
            </a:r>
            <a:r>
              <a:rPr sz="5400" b="1" spc="69" dirty="0" smtClean="0">
                <a:uFill>
                  <a:solidFill>
                    <a:srgbClr val="FFFFFF"/>
                  </a:solidFill>
                </a:uFill>
              </a:rPr>
              <a:t>3</a:t>
            </a:r>
            <a:endParaRPr sz="5400" b="1" spc="69" dirty="0">
              <a:uFill>
                <a:solidFill>
                  <a:srgbClr val="FFFFFF"/>
                </a:solidFill>
              </a:uFill>
            </a:endParaRPr>
          </a:p>
          <a:p>
            <a:pPr defTabSz="1295400">
              <a:buClr>
                <a:srgbClr val="FFFFFF"/>
              </a:buClr>
              <a:buFont typeface="Berlin Sans FB Demi"/>
              <a:defRPr sz="5600">
                <a:solidFill>
                  <a:schemeClr val="accent2">
                    <a:satOff val="-13916"/>
                    <a:lumOff val="13989"/>
                  </a:schemeClr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sz="5400" b="1" spc="63" dirty="0">
                <a:uFill>
                  <a:solidFill>
                    <a:srgbClr val="FFFFFF"/>
                  </a:solidFill>
                </a:uFill>
              </a:rPr>
              <a:t>2 Pet 1:5-10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asted-image.pdf"/>
          <p:cNvPicPr>
            <a:picLocks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35578" y="-53214"/>
            <a:ext cx="3958564" cy="195798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pic>
        <p:nvPicPr>
          <p:cNvPr id="342" name="pasted-image.pdf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722787" y="-175816"/>
            <a:ext cx="9040151" cy="1581680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</p:spPr>
      </p:pic>
      <p:sp>
        <p:nvSpPr>
          <p:cNvPr id="344" name="Shape 344"/>
          <p:cNvSpPr/>
          <p:nvPr/>
        </p:nvSpPr>
        <p:spPr>
          <a:xfrm>
            <a:off x="3852759" y="3494646"/>
            <a:ext cx="8780207" cy="808839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sz="410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effectLst>
                  <a:outerShdw blurRad="76200" dist="63500" dir="2668160" rotWithShape="0">
                    <a:srgbClr val="000000"/>
                  </a:outerShdw>
                </a:effectLst>
                <a:latin typeface="Arnprior"/>
                <a:ea typeface="Arnprior"/>
                <a:cs typeface="Arnprior"/>
                <a:sym typeface="Arnprior"/>
              </a:defRPr>
            </a:lvl1pPr>
          </a:lstStyle>
          <a:p>
            <a:r>
              <a:t>Rom 14:1-15:6  / 1 Cor 8-14</a:t>
            </a:r>
          </a:p>
        </p:txBody>
      </p:sp>
      <p:sp>
        <p:nvSpPr>
          <p:cNvPr id="9" name="Shape 319"/>
          <p:cNvSpPr/>
          <p:nvPr/>
        </p:nvSpPr>
        <p:spPr>
          <a:xfrm>
            <a:off x="0" y="1144933"/>
            <a:ext cx="12861132" cy="2133918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295400">
              <a:buClr>
                <a:srgbClr val="FFFFFF"/>
              </a:buClr>
              <a:buFont typeface="Berlin Sans FB Demi"/>
              <a:defRPr sz="5600" spc="63">
                <a:solidFill>
                  <a:srgbClr val="FFD479"/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nprior"/>
                <a:ea typeface="Arnprior"/>
                <a:cs typeface="Arnprior"/>
                <a:sym typeface="Arnprior"/>
              </a:defRPr>
            </a:lvl1pPr>
          </a:lstStyle>
          <a:p>
            <a:pPr>
              <a:defRPr spc="0">
                <a:uFill>
                  <a:solidFill>
                    <a:srgbClr val="000000"/>
                  </a:solidFill>
                </a:uFill>
              </a:defRPr>
            </a:pPr>
            <a:r>
              <a:rPr sz="6600" spc="63" dirty="0">
                <a:uFill>
                  <a:solidFill>
                    <a:srgbClr val="FFFFFF"/>
                  </a:solidFill>
                </a:uFill>
              </a:rPr>
              <a:t>United By Possessing The Same Attitudes </a:t>
            </a:r>
          </a:p>
        </p:txBody>
      </p:sp>
      <p:sp>
        <p:nvSpPr>
          <p:cNvPr id="10" name="Shape 324"/>
          <p:cNvSpPr/>
          <p:nvPr/>
        </p:nvSpPr>
        <p:spPr>
          <a:xfrm>
            <a:off x="0" y="3030599"/>
            <a:ext cx="4853689" cy="6750566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1295400">
              <a:buClr>
                <a:srgbClr val="FFFFFF"/>
              </a:buClr>
              <a:buFont typeface="Berlin Sans FB Demi"/>
              <a:defRPr sz="6100">
                <a:solidFill>
                  <a:schemeClr val="accent2">
                    <a:satOff val="-13916"/>
                    <a:lumOff val="13989"/>
                  </a:schemeClr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sz="5400" b="1" spc="69" dirty="0">
                <a:uFill>
                  <a:solidFill>
                    <a:srgbClr val="FFFFFF"/>
                  </a:solidFill>
                </a:uFill>
              </a:rPr>
              <a:t>These virtues do not come naturally or easily – it requires much effort </a:t>
            </a:r>
            <a:r>
              <a:rPr lang="en-US" sz="5400" b="1" spc="69" dirty="0" smtClean="0">
                <a:uFill>
                  <a:solidFill>
                    <a:srgbClr val="FFFFFF"/>
                  </a:solidFill>
                </a:uFill>
              </a:rPr>
              <a:t>–</a:t>
            </a:r>
            <a:r>
              <a:rPr sz="5400" b="1" spc="69" dirty="0" smtClean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5400" b="1" spc="69" dirty="0" smtClean="0">
                <a:uFill>
                  <a:solidFill>
                    <a:srgbClr val="FFFFFF"/>
                  </a:solidFill>
                </a:uFill>
              </a:rPr>
              <a:t>Eph. 4:</a:t>
            </a:r>
            <a:r>
              <a:rPr sz="5400" b="1" spc="69" dirty="0" smtClean="0">
                <a:uFill>
                  <a:solidFill>
                    <a:srgbClr val="FFFFFF"/>
                  </a:solidFill>
                </a:uFill>
              </a:rPr>
              <a:t>3</a:t>
            </a:r>
            <a:endParaRPr sz="5400" b="1" spc="69" dirty="0">
              <a:uFill>
                <a:solidFill>
                  <a:srgbClr val="FFFFFF"/>
                </a:solidFill>
              </a:uFill>
            </a:endParaRPr>
          </a:p>
          <a:p>
            <a:pPr defTabSz="1295400">
              <a:buClr>
                <a:srgbClr val="FFFFFF"/>
              </a:buClr>
              <a:buFont typeface="Berlin Sans FB Demi"/>
              <a:defRPr sz="5600">
                <a:solidFill>
                  <a:schemeClr val="accent2">
                    <a:satOff val="-13916"/>
                    <a:lumOff val="13989"/>
                  </a:schemeClr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000000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sz="5400" b="1" spc="63" dirty="0">
                <a:uFill>
                  <a:solidFill>
                    <a:srgbClr val="FFFFFF"/>
                  </a:solidFill>
                </a:uFill>
              </a:rPr>
              <a:t>2 Pet 1:5-10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53689" y="4404681"/>
            <a:ext cx="8247184" cy="48290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28600" indent="-228600" algn="l">
              <a:spcBef>
                <a:spcPts val="1300"/>
              </a:spcBef>
              <a:buSzPct val="50000"/>
              <a:buBlip>
                <a:blip r:embed="rId4"/>
              </a:buBlip>
              <a:defRPr sz="4300">
                <a:effectLst>
                  <a:outerShdw blurRad="63500" dist="63500" dir="1643066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3800" b="1" dirty="0">
                <a:solidFill>
                  <a:srgbClr val="FFFC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Respecting the conscience of others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Rom.14:12-13,19-23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1 Cor. 8:8-13</a:t>
            </a:r>
          </a:p>
          <a:p>
            <a:pPr marL="228600" indent="-228600" algn="l">
              <a:spcBef>
                <a:spcPts val="1300"/>
              </a:spcBef>
              <a:buSzPct val="50000"/>
              <a:buBlip>
                <a:blip r:embed="rId4"/>
              </a:buBlip>
              <a:defRPr sz="4300">
                <a:effectLst>
                  <a:outerShdw blurRad="63500" dist="63500" dir="1643066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3800" b="1" dirty="0">
                <a:solidFill>
                  <a:srgbClr val="FFFC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Being patient while we learn &amp; grow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Rom. 15:1-6</a:t>
            </a:r>
          </a:p>
          <a:p>
            <a:pPr marL="228600" indent="-228600" algn="l">
              <a:spcBef>
                <a:spcPts val="1300"/>
              </a:spcBef>
              <a:buSzPct val="50000"/>
              <a:buBlip>
                <a:blip r:embed="rId4"/>
              </a:buBlip>
              <a:defRPr sz="4300">
                <a:effectLst>
                  <a:outerShdw blurRad="63500" dist="63500" dir="1643066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3800" b="1" dirty="0">
                <a:solidFill>
                  <a:srgbClr val="FFFC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things that will lead to edification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Rom 14:19; 1 Cor. 14:26</a:t>
            </a:r>
          </a:p>
          <a:p>
            <a:pPr marL="228600" indent="-228600" algn="l">
              <a:spcBef>
                <a:spcPts val="1300"/>
              </a:spcBef>
              <a:buSzPct val="50000"/>
              <a:buBlip>
                <a:blip r:embed="rId4"/>
              </a:buBlip>
              <a:defRPr sz="4300">
                <a:effectLst>
                  <a:outerShdw blurRad="63500" dist="63500" dir="1643066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3800" b="1" dirty="0">
                <a:solidFill>
                  <a:srgbClr val="FFFC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 in love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Rom 14:15; 1 Cor. 13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asted-image.pdf"/>
          <p:cNvPicPr>
            <a:picLocks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35578" y="-53214"/>
            <a:ext cx="3958564" cy="195798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pic>
        <p:nvPicPr>
          <p:cNvPr id="354" name="pasted-image.pdf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722787" y="-175816"/>
            <a:ext cx="9040151" cy="1581680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</p:spPr>
      </p:pic>
      <p:sp>
        <p:nvSpPr>
          <p:cNvPr id="357" name="Shape 357"/>
          <p:cNvSpPr/>
          <p:nvPr/>
        </p:nvSpPr>
        <p:spPr>
          <a:xfrm>
            <a:off x="-167932" y="3705684"/>
            <a:ext cx="4557052" cy="5088573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295400">
              <a:buClr>
                <a:srgbClr val="FFFFFF"/>
              </a:buClr>
              <a:buFont typeface="Berlin Sans FB Demi"/>
              <a:defRPr sz="6900" b="1" spc="78">
                <a:solidFill>
                  <a:schemeClr val="accent2">
                    <a:satOff val="-13916"/>
                    <a:lumOff val="13989"/>
                  </a:schemeClr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lvl1pPr>
          </a:lstStyle>
          <a:p>
            <a:pPr>
              <a:defRPr b="0" spc="0">
                <a:uFill>
                  <a:solidFill>
                    <a:srgbClr val="000000"/>
                  </a:solidFill>
                </a:uFill>
              </a:defRPr>
            </a:pPr>
            <a:r>
              <a:rPr sz="5400" b="1" spc="78" dirty="0">
                <a:uFill>
                  <a:solidFill>
                    <a:srgbClr val="FFFFFF"/>
                  </a:solidFill>
                </a:uFill>
              </a:rPr>
              <a:t>Our unity is dependent on our conformity  to Divine truth</a:t>
            </a:r>
          </a:p>
        </p:txBody>
      </p:sp>
      <p:sp>
        <p:nvSpPr>
          <p:cNvPr id="7" name="Shape 351"/>
          <p:cNvSpPr/>
          <p:nvPr/>
        </p:nvSpPr>
        <p:spPr>
          <a:xfrm>
            <a:off x="71834" y="1171629"/>
            <a:ext cx="12861132" cy="2133918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295400">
              <a:buClr>
                <a:srgbClr val="FFFFFF"/>
              </a:buClr>
              <a:buFont typeface="Berlin Sans FB Demi"/>
              <a:defRPr sz="5600" spc="63">
                <a:solidFill>
                  <a:srgbClr val="FFD479"/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nprior"/>
                <a:ea typeface="Arnprior"/>
                <a:cs typeface="Arnprior"/>
                <a:sym typeface="Arnprior"/>
              </a:defRPr>
            </a:lvl1pPr>
          </a:lstStyle>
          <a:p>
            <a:pPr>
              <a:defRPr spc="0">
                <a:uFill>
                  <a:solidFill>
                    <a:srgbClr val="000000"/>
                  </a:solidFill>
                </a:uFill>
              </a:defRPr>
            </a:pPr>
            <a:r>
              <a:rPr sz="6600" spc="63" dirty="0">
                <a:uFill>
                  <a:solidFill>
                    <a:srgbClr val="FFFFFF"/>
                  </a:solidFill>
                </a:uFill>
              </a:rPr>
              <a:t>United By Believing &amp; Following The Truth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67554" y="3011894"/>
            <a:ext cx="8765411" cy="65222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4163" indent="-284163" algn="l">
              <a:spcBef>
                <a:spcPts val="1300"/>
              </a:spcBef>
              <a:buSzPct val="50000"/>
              <a:buBlip>
                <a:blip r:embed="rId4"/>
              </a:buBlip>
              <a:defRPr sz="4100">
                <a:effectLst>
                  <a:outerShdw blurRad="63500" dist="63500" dir="1643066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3300" b="1" dirty="0">
                <a:solidFill>
                  <a:srgbClr val="FFFC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body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one church / the saved – Acts 2:47; Eph. 1:22-23; 5:23</a:t>
            </a:r>
          </a:p>
          <a:p>
            <a:pPr marL="284163" indent="-284163" algn="l">
              <a:spcBef>
                <a:spcPts val="1300"/>
              </a:spcBef>
              <a:buSzPct val="50000"/>
              <a:buBlip>
                <a:blip r:embed="rId4"/>
              </a:buBlip>
              <a:defRPr sz="4100">
                <a:effectLst>
                  <a:outerShdw blurRad="63500" dist="63500" dir="1643066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3300" b="1" dirty="0">
                <a:solidFill>
                  <a:srgbClr val="FFFC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Spirit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one source of truth – John 16:13; Eph. 3:3-5</a:t>
            </a:r>
          </a:p>
          <a:p>
            <a:pPr marL="284163" indent="-284163" algn="l">
              <a:spcBef>
                <a:spcPts val="1300"/>
              </a:spcBef>
              <a:buSzPct val="50000"/>
              <a:buBlip>
                <a:blip r:embed="rId4"/>
              </a:buBlip>
              <a:defRPr sz="4100">
                <a:effectLst>
                  <a:outerShdw blurRad="63500" dist="63500" dir="1643066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3300" b="1" dirty="0">
                <a:solidFill>
                  <a:srgbClr val="FFFC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hope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one way to salvation &amp; heaven – </a:t>
            </a:r>
            <a:r>
              <a:rPr lang="en-US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 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Thess. 5:8; Acts 23:6; Col. 1:5</a:t>
            </a:r>
          </a:p>
          <a:p>
            <a:pPr marL="284163" indent="-284163" algn="l">
              <a:spcBef>
                <a:spcPts val="1300"/>
              </a:spcBef>
              <a:buSzPct val="50000"/>
              <a:buBlip>
                <a:blip r:embed="rId4"/>
              </a:buBlip>
              <a:defRPr sz="4100">
                <a:effectLst>
                  <a:outerShdw blurRad="63500" dist="63500" dir="1643066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3300" b="1" dirty="0">
                <a:solidFill>
                  <a:srgbClr val="FFFC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Lord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- one master – Acts 10:36; 1 Cor. 1:2,13</a:t>
            </a:r>
          </a:p>
          <a:p>
            <a:pPr marL="284163" indent="-284163" algn="l">
              <a:spcBef>
                <a:spcPts val="1300"/>
              </a:spcBef>
              <a:buSzPct val="50000"/>
              <a:buBlip>
                <a:blip r:embed="rId4"/>
              </a:buBlip>
              <a:defRPr sz="4100">
                <a:effectLst>
                  <a:outerShdw blurRad="63500" dist="63500" dir="1643066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3300" b="1" dirty="0">
                <a:solidFill>
                  <a:srgbClr val="FFFC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faith 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one body of truth to be believed, taught &amp; defended – 2 Tim. 1:13; Rom. 10:8; Jude 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4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pasted-image.pdf"/>
          <p:cNvPicPr>
            <a:picLocks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35578" y="-53214"/>
            <a:ext cx="3958564" cy="195798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pic>
        <p:nvPicPr>
          <p:cNvPr id="360" name="pasted-image.pdf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722787" y="-175816"/>
            <a:ext cx="9040151" cy="1581680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</p:spPr>
      </p:pic>
      <p:sp>
        <p:nvSpPr>
          <p:cNvPr id="7" name="Shape 357"/>
          <p:cNvSpPr/>
          <p:nvPr/>
        </p:nvSpPr>
        <p:spPr>
          <a:xfrm>
            <a:off x="-167932" y="3705684"/>
            <a:ext cx="4557052" cy="5088573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295400">
              <a:buClr>
                <a:srgbClr val="FFFFFF"/>
              </a:buClr>
              <a:buFont typeface="Berlin Sans FB Demi"/>
              <a:defRPr sz="6900" b="1" spc="78">
                <a:solidFill>
                  <a:schemeClr val="accent2">
                    <a:satOff val="-13916"/>
                    <a:lumOff val="13989"/>
                  </a:schemeClr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lvl1pPr>
          </a:lstStyle>
          <a:p>
            <a:pPr>
              <a:defRPr b="0" spc="0">
                <a:uFill>
                  <a:solidFill>
                    <a:srgbClr val="000000"/>
                  </a:solidFill>
                </a:uFill>
              </a:defRPr>
            </a:pPr>
            <a:r>
              <a:rPr sz="5400" b="1" spc="78" dirty="0">
                <a:uFill>
                  <a:solidFill>
                    <a:srgbClr val="FFFFFF"/>
                  </a:solidFill>
                </a:uFill>
              </a:rPr>
              <a:t>Our unity is dependent on our conformity  to Divine truth</a:t>
            </a:r>
          </a:p>
        </p:txBody>
      </p:sp>
      <p:sp>
        <p:nvSpPr>
          <p:cNvPr id="8" name="Shape 351"/>
          <p:cNvSpPr/>
          <p:nvPr/>
        </p:nvSpPr>
        <p:spPr>
          <a:xfrm>
            <a:off x="71834" y="1171629"/>
            <a:ext cx="12861132" cy="2133918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295400">
              <a:buClr>
                <a:srgbClr val="FFFFFF"/>
              </a:buClr>
              <a:buFont typeface="Berlin Sans FB Demi"/>
              <a:defRPr sz="5600" spc="63">
                <a:solidFill>
                  <a:srgbClr val="FFD479"/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nprior"/>
                <a:ea typeface="Arnprior"/>
                <a:cs typeface="Arnprior"/>
                <a:sym typeface="Arnprior"/>
              </a:defRPr>
            </a:lvl1pPr>
          </a:lstStyle>
          <a:p>
            <a:pPr>
              <a:defRPr spc="0">
                <a:uFill>
                  <a:solidFill>
                    <a:srgbClr val="000000"/>
                  </a:solidFill>
                </a:uFill>
              </a:defRPr>
            </a:pPr>
            <a:r>
              <a:rPr sz="6600" spc="63" dirty="0">
                <a:uFill>
                  <a:solidFill>
                    <a:srgbClr val="FFFFFF"/>
                  </a:solidFill>
                </a:uFill>
              </a:rPr>
              <a:t>United By Believing &amp; Following The Truth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97215" y="3395018"/>
            <a:ext cx="8665723" cy="58990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4163" indent="-284163" algn="l">
              <a:spcBef>
                <a:spcPts val="1300"/>
              </a:spcBef>
              <a:buSzPct val="50000"/>
              <a:buBlip>
                <a:blip r:embed="rId4"/>
              </a:buBlip>
              <a:defRPr sz="4100">
                <a:effectLst>
                  <a:outerShdw blurRad="63500" dist="63500" dir="1643066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3550" b="1" dirty="0">
                <a:solidFill>
                  <a:srgbClr val="FFFC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baptism </a:t>
            </a:r>
            <a:r>
              <a:rPr lang="en-US" sz="35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Commanded by Jesus &amp; the apostles – the means of entrance into the body of Christ – </a:t>
            </a:r>
            <a:r>
              <a:rPr lang="en-US" sz="35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Matt. </a:t>
            </a:r>
            <a:r>
              <a:rPr lang="en-US" sz="35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28:19; Mark 16:16; Acts 2:38; 10:48; Rom 6:3,4; 1 </a:t>
            </a:r>
            <a:r>
              <a:rPr lang="en-US" sz="35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Pet. </a:t>
            </a:r>
            <a:r>
              <a:rPr lang="en-US" sz="35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3:21</a:t>
            </a:r>
          </a:p>
          <a:p>
            <a:pPr marL="284163" indent="-284163" algn="l">
              <a:spcBef>
                <a:spcPts val="1300"/>
              </a:spcBef>
              <a:buSzPct val="50000"/>
              <a:buBlip>
                <a:blip r:embed="rId4"/>
              </a:buBlip>
              <a:defRPr sz="4100">
                <a:effectLst>
                  <a:outerShdw blurRad="63500" dist="63500" dir="1643066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3550" b="1" dirty="0">
                <a:solidFill>
                  <a:srgbClr val="FFFC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God and Father</a:t>
            </a:r>
            <a:r>
              <a:rPr lang="en-US" sz="35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the Father “of” all who believe; they are His children (John 1:12; Gal. 3:26). And He is “over” all them as their Sovereign. He lives “through” them and manifests Himself “in” them.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asted-image.pdf"/>
          <p:cNvPicPr>
            <a:picLocks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35578" y="-53214"/>
            <a:ext cx="3958564" cy="195798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pic>
        <p:nvPicPr>
          <p:cNvPr id="381" name="pasted-image.pdf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722787" y="-175816"/>
            <a:ext cx="9040151" cy="1581680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</p:spPr>
      </p:pic>
      <p:sp>
        <p:nvSpPr>
          <p:cNvPr id="384" name="Shape 384"/>
          <p:cNvSpPr/>
          <p:nvPr/>
        </p:nvSpPr>
        <p:spPr>
          <a:xfrm>
            <a:off x="-235578" y="3661971"/>
            <a:ext cx="4557052" cy="5088573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295400">
              <a:buClr>
                <a:srgbClr val="FFFFFF"/>
              </a:buClr>
              <a:buFont typeface="Berlin Sans FB Demi"/>
              <a:defRPr sz="6900" b="1" spc="78">
                <a:solidFill>
                  <a:schemeClr val="accent2">
                    <a:satOff val="-13916"/>
                    <a:lumOff val="13989"/>
                  </a:schemeClr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redit Valley"/>
                <a:ea typeface="Credit Valley"/>
                <a:cs typeface="Credit Valley"/>
                <a:sym typeface="Credit Valley"/>
              </a:defRPr>
            </a:lvl1pPr>
          </a:lstStyle>
          <a:p>
            <a:pPr>
              <a:defRPr b="0" spc="0">
                <a:uFill>
                  <a:solidFill>
                    <a:srgbClr val="000000"/>
                  </a:solidFill>
                </a:uFill>
              </a:defRPr>
            </a:pPr>
            <a:r>
              <a:rPr sz="5400" b="1" spc="78" dirty="0">
                <a:uFill>
                  <a:solidFill>
                    <a:srgbClr val="FFFFFF"/>
                  </a:solidFill>
                </a:uFill>
              </a:rPr>
              <a:t>Our unity is dependent on our working together in love – (16) </a:t>
            </a:r>
          </a:p>
        </p:txBody>
      </p:sp>
      <p:sp>
        <p:nvSpPr>
          <p:cNvPr id="7" name="Shape 368"/>
          <p:cNvSpPr/>
          <p:nvPr/>
        </p:nvSpPr>
        <p:spPr>
          <a:xfrm>
            <a:off x="71834" y="1425461"/>
            <a:ext cx="12861132" cy="1118255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295400">
              <a:buClr>
                <a:srgbClr val="FFFFFF"/>
              </a:buClr>
              <a:buFont typeface="Berlin Sans FB Demi"/>
              <a:defRPr sz="5600" spc="63">
                <a:solidFill>
                  <a:srgbClr val="FFD479"/>
                </a:solidFill>
                <a:effectLst>
                  <a:outerShdw blurRad="76200" dist="50800" dir="2460148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nprior"/>
                <a:ea typeface="Arnprior"/>
                <a:cs typeface="Arnprior"/>
                <a:sym typeface="Arnprior"/>
              </a:defRPr>
            </a:lvl1pPr>
          </a:lstStyle>
          <a:p>
            <a:pPr>
              <a:defRPr spc="0">
                <a:uFill>
                  <a:solidFill>
                    <a:srgbClr val="000000"/>
                  </a:solidFill>
                </a:uFill>
              </a:defRPr>
            </a:pPr>
            <a:r>
              <a:rPr sz="6600" b="1" spc="63" dirty="0">
                <a:uFill>
                  <a:solidFill>
                    <a:srgbClr val="FFFFFF"/>
                  </a:solidFill>
                </a:uFill>
              </a:rPr>
              <a:t>United In The Body of Christ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65568" y="2583859"/>
            <a:ext cx="8902568" cy="66120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0988" indent="-280988" algn="l">
              <a:spcBef>
                <a:spcPts val="1300"/>
              </a:spcBef>
              <a:buSzPct val="50000"/>
              <a:buBlip>
                <a:blip r:embed="rId4"/>
              </a:buBlip>
              <a:defRPr sz="4100">
                <a:effectLst>
                  <a:outerShdw blurRad="63500" dist="63500" dir="1643066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3550" b="1" dirty="0">
                <a:solidFill>
                  <a:srgbClr val="FFFC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Source Of These Gifts</a:t>
            </a:r>
            <a:r>
              <a:rPr lang="en-US" sz="35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7-10 Jesus Christ – from the bounty of His grace (7) – as prophesied (8, </a:t>
            </a:r>
            <a:r>
              <a:rPr lang="en-US" sz="35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en-US" sz="35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Ps 68:18) – as resurrected Lord – (9-10)</a:t>
            </a:r>
          </a:p>
          <a:p>
            <a:pPr marL="280988" indent="-280988" algn="l">
              <a:spcBef>
                <a:spcPts val="1300"/>
              </a:spcBef>
              <a:buSzPct val="50000"/>
              <a:buBlip>
                <a:blip r:embed="rId4"/>
              </a:buBlip>
              <a:defRPr sz="4100">
                <a:effectLst>
                  <a:outerShdw blurRad="63500" dist="63500" dir="1643066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3550" b="1" dirty="0">
                <a:solidFill>
                  <a:srgbClr val="FFFC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Nature Of These Gifts</a:t>
            </a:r>
            <a:r>
              <a:rPr lang="en-US" sz="35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 (11) – Providing the church with the necessary functions (apostles, prophets, evangelist, pastors, teachers) </a:t>
            </a:r>
          </a:p>
          <a:p>
            <a:pPr marL="280988" indent="-280988" algn="l">
              <a:spcBef>
                <a:spcPts val="1300"/>
              </a:spcBef>
              <a:buSzPct val="50000"/>
              <a:buBlip>
                <a:blip r:embed="rId4"/>
              </a:buBlip>
              <a:defRPr sz="4100">
                <a:effectLst>
                  <a:outerShdw blurRad="63500" dist="63500" dir="1643066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3550" b="1" dirty="0">
                <a:solidFill>
                  <a:srgbClr val="FFFC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Purpose Of These Gifts</a:t>
            </a:r>
            <a:r>
              <a:rPr lang="en-US" sz="35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 (12-15) – for development stability and unity - To prepare members of the body for service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pasted-image.tiff"/>
          <p:cNvPicPr>
            <a:picLocks/>
          </p:cNvPicPr>
          <p:nvPr/>
        </p:nvPicPr>
        <p:blipFill>
          <a:blip r:embed="rId2" cstate="print">
            <a:extLst/>
          </a:blip>
          <a:srcRect r="8369" b="10380"/>
          <a:stretch>
            <a:fillRect/>
          </a:stretch>
        </p:blipFill>
        <p:spPr>
          <a:xfrm>
            <a:off x="-16934" y="0"/>
            <a:ext cx="13038799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Shape 387"/>
          <p:cNvSpPr/>
          <p:nvPr/>
        </p:nvSpPr>
        <p:spPr>
          <a:xfrm>
            <a:off x="2593362" y="1015219"/>
            <a:ext cx="7513275" cy="1474763"/>
          </a:xfrm>
          <a:prstGeom prst="rect">
            <a:avLst/>
          </a:prstGeom>
          <a:ln w="12700">
            <a:miter lim="400000"/>
          </a:ln>
          <a:effectLst>
            <a:outerShdw blurRad="254000" dist="171395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100"/>
              </a:spcBef>
              <a:defRPr sz="3000">
                <a:effectLst>
                  <a:outerShdw blurRad="50800" dist="50800" dir="1851076" rotWithShape="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rPr sz="4000" b="1" dirty="0"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50800" dir="1851076" rotWithShape="0">
                    <a:srgbClr val="000000"/>
                  </a:outerShdw>
                </a:effectLst>
              </a:rPr>
              <a:t>There Is Great Power In UNITY</a:t>
            </a:r>
          </a:p>
          <a:p>
            <a:pPr>
              <a:spcBef>
                <a:spcPts val="1100"/>
              </a:spcBef>
              <a:defRPr sz="3000">
                <a:effectLst>
                  <a:outerShdw blurRad="50800" dist="50800" dir="1851076" rotWithShape="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rPr sz="4000" b="1" dirty="0"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50800" dir="1851076" rotWithShape="0">
                    <a:srgbClr val="000000"/>
                  </a:outerShdw>
                </a:effectLst>
              </a:rPr>
              <a:t>Division Brings Weakness</a:t>
            </a:r>
          </a:p>
        </p:txBody>
      </p:sp>
      <p:sp>
        <p:nvSpPr>
          <p:cNvPr id="388" name="Shape 388"/>
          <p:cNvSpPr/>
          <p:nvPr/>
        </p:nvSpPr>
        <p:spPr>
          <a:xfrm>
            <a:off x="600966" y="4876800"/>
            <a:ext cx="11802998" cy="4688463"/>
          </a:xfrm>
          <a:prstGeom prst="rect">
            <a:avLst/>
          </a:prstGeom>
          <a:ln w="12700">
            <a:miter lim="400000"/>
          </a:ln>
          <a:effectLst>
            <a:outerShdw blurRad="152400" dist="98941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5000">
                <a:solidFill>
                  <a:srgbClr val="F5D328"/>
                </a:solidFill>
                <a:effectLst>
                  <a:outerShdw blurRad="63500" dist="63500" dir="2525349" rotWithShape="0">
                    <a:srgbClr val="000000"/>
                  </a:outerShdw>
                </a:effectLst>
                <a:latin typeface="Arnprior"/>
                <a:ea typeface="Arnprior"/>
                <a:cs typeface="Arnprior"/>
                <a:sym typeface="Arnprior"/>
              </a:defRPr>
            </a:pPr>
            <a:r>
              <a:rPr lang="en-US" dirty="0" smtClean="0"/>
              <a:t>We Must Use The </a:t>
            </a:r>
            <a:r>
              <a:rPr dirty="0" smtClean="0"/>
              <a:t>Same </a:t>
            </a:r>
            <a:r>
              <a:rPr dirty="0"/>
              <a:t>Standard</a:t>
            </a:r>
          </a:p>
          <a:p>
            <a:pPr defTabSz="457200">
              <a:defRPr sz="7000">
                <a:effectLst>
                  <a:outerShdw blurRad="63500" dist="63500" dir="2525349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dirty="0">
                <a:effectLst>
                  <a:glow rad="101600">
                    <a:srgbClr val="FFC000">
                      <a:alpha val="60000"/>
                    </a:srgbClr>
                  </a:glow>
                  <a:outerShdw blurRad="63500" dist="63500" dir="2525349" rotWithShape="0">
                    <a:srgbClr val="000000"/>
                  </a:outerShdw>
                </a:effectLst>
              </a:rPr>
              <a:t>Unity by believing </a:t>
            </a:r>
            <a:r>
              <a:rPr lang="en-US" dirty="0" smtClean="0">
                <a:effectLst>
                  <a:glow rad="101600">
                    <a:srgbClr val="FFC000">
                      <a:alpha val="60000"/>
                    </a:srgbClr>
                  </a:glow>
                  <a:outerShdw blurRad="63500" dist="63500" dir="2525349" rotWithShape="0">
                    <a:srgbClr val="000000"/>
                  </a:outerShdw>
                </a:effectLst>
              </a:rPr>
              <a:t>only</a:t>
            </a:r>
            <a:r>
              <a:rPr dirty="0" smtClean="0">
                <a:effectLst>
                  <a:glow rad="101600">
                    <a:srgbClr val="FFC000">
                      <a:alpha val="60000"/>
                    </a:srgbClr>
                  </a:glow>
                  <a:outerShdw blurRad="63500" dist="63500" dir="2525349" rotWithShape="0">
                    <a:srgbClr val="000000"/>
                  </a:outerShdw>
                </a:effectLst>
              </a:rPr>
              <a:t> </a:t>
            </a:r>
            <a:r>
              <a:rPr dirty="0">
                <a:effectLst>
                  <a:glow rad="101600">
                    <a:srgbClr val="FFC000">
                      <a:alpha val="60000"/>
                    </a:srgbClr>
                  </a:glow>
                  <a:outerShdw blurRad="63500" dist="63500" dir="2525349" rotWithShape="0">
                    <a:srgbClr val="000000"/>
                  </a:outerShdw>
                </a:effectLst>
              </a:rPr>
              <a:t>what the scriptures </a:t>
            </a:r>
            <a:r>
              <a:rPr lang="en-US" dirty="0" smtClean="0">
                <a:effectLst>
                  <a:glow rad="101600">
                    <a:srgbClr val="FFC000">
                      <a:alpha val="60000"/>
                    </a:srgbClr>
                  </a:glow>
                  <a:outerShdw blurRad="63500" dist="63500" dir="2525349" rotWithShape="0">
                    <a:srgbClr val="000000"/>
                  </a:outerShdw>
                </a:effectLst>
              </a:rPr>
              <a:t>teach</a:t>
            </a:r>
            <a:r>
              <a:rPr dirty="0" smtClean="0">
                <a:effectLst>
                  <a:glow rad="101600">
                    <a:srgbClr val="FFC000">
                      <a:alpha val="60000"/>
                    </a:srgbClr>
                  </a:glow>
                  <a:outerShdw blurRad="63500" dist="63500" dir="2525349" rotWithShape="0">
                    <a:srgbClr val="000000"/>
                  </a:outerShdw>
                </a:effectLst>
              </a:rPr>
              <a:t>! </a:t>
            </a:r>
            <a:endParaRPr lang="en-US" dirty="0" smtClean="0">
              <a:effectLst>
                <a:glow rad="101600">
                  <a:srgbClr val="FFC000">
                    <a:alpha val="60000"/>
                  </a:srgbClr>
                </a:glow>
                <a:outerShdw blurRad="63500" dist="63500" dir="2525349" rotWithShape="0">
                  <a:srgbClr val="000000"/>
                </a:outerShdw>
              </a:effectLst>
            </a:endParaRPr>
          </a:p>
          <a:p>
            <a:pPr defTabSz="457200">
              <a:defRPr sz="7000">
                <a:effectLst>
                  <a:outerShdw blurRad="63500" dist="63500" dir="2525349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5400" dirty="0" smtClean="0"/>
              <a:t>(</a:t>
            </a:r>
            <a:r>
              <a:rPr sz="5400" dirty="0" smtClean="0"/>
              <a:t>John 17:20</a:t>
            </a:r>
            <a:r>
              <a:rPr lang="en-US" sz="5400" dirty="0" smtClean="0"/>
              <a:t>-</a:t>
            </a:r>
            <a:r>
              <a:rPr sz="5400" dirty="0" smtClean="0"/>
              <a:t>21</a:t>
            </a:r>
            <a:r>
              <a:rPr sz="5400" dirty="0"/>
              <a:t>; </a:t>
            </a:r>
            <a:r>
              <a:rPr sz="5400" dirty="0" smtClean="0"/>
              <a:t>Eph</a:t>
            </a:r>
            <a:r>
              <a:rPr lang="en-US" sz="5400" dirty="0" smtClean="0"/>
              <a:t>.</a:t>
            </a:r>
            <a:r>
              <a:rPr sz="5400" dirty="0" smtClean="0"/>
              <a:t> </a:t>
            </a:r>
            <a:r>
              <a:rPr sz="5400" dirty="0"/>
              <a:t>4:4-6, </a:t>
            </a:r>
            <a:endParaRPr lang="en-US" sz="5400" dirty="0" smtClean="0"/>
          </a:p>
          <a:p>
            <a:pPr defTabSz="457200">
              <a:defRPr sz="7000">
                <a:effectLst>
                  <a:outerShdw blurRad="63500" dist="63500" dir="2525349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sz="5400" dirty="0" smtClean="0"/>
              <a:t>1 </a:t>
            </a:r>
            <a:r>
              <a:rPr sz="5400" dirty="0"/>
              <a:t>Cor. 1:10; 2 Tim. </a:t>
            </a:r>
            <a:r>
              <a:rPr sz="5400" dirty="0" smtClean="0"/>
              <a:t>3:16</a:t>
            </a:r>
            <a:r>
              <a:rPr lang="en-US" sz="5400" dirty="0" smtClean="0"/>
              <a:t>)</a:t>
            </a:r>
            <a:endParaRPr sz="5400" dirty="0"/>
          </a:p>
        </p:txBody>
      </p:sp>
      <p:pic>
        <p:nvPicPr>
          <p:cNvPr id="389" name="pasted-image.pdf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235578" y="-53214"/>
            <a:ext cx="3958564" cy="195798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pic>
        <p:nvPicPr>
          <p:cNvPr id="390" name="pasted-image.pdf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722787" y="-175816"/>
            <a:ext cx="9040151" cy="1581680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pasted-image.tiff"/>
          <p:cNvPicPr>
            <a:picLocks/>
          </p:cNvPicPr>
          <p:nvPr/>
        </p:nvPicPr>
        <p:blipFill>
          <a:blip r:embed="rId2" cstate="print">
            <a:extLst/>
          </a:blip>
          <a:srcRect r="8369" b="10380"/>
          <a:stretch>
            <a:fillRect/>
          </a:stretch>
        </p:blipFill>
        <p:spPr>
          <a:xfrm>
            <a:off x="-16934" y="0"/>
            <a:ext cx="13038799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Shape 394"/>
          <p:cNvSpPr/>
          <p:nvPr/>
        </p:nvSpPr>
        <p:spPr>
          <a:xfrm>
            <a:off x="600901" y="4038600"/>
            <a:ext cx="11802998" cy="4934684"/>
          </a:xfrm>
          <a:prstGeom prst="rect">
            <a:avLst/>
          </a:prstGeom>
          <a:ln w="12700">
            <a:miter lim="400000"/>
          </a:ln>
          <a:effectLst>
            <a:outerShdw blurRad="152400" dist="98941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5000">
                <a:solidFill>
                  <a:srgbClr val="F5D328"/>
                </a:solidFill>
                <a:effectLst>
                  <a:outerShdw blurRad="63500" dist="63500" dir="2525349" rotWithShape="0">
                    <a:srgbClr val="000000"/>
                  </a:outerShdw>
                </a:effectLst>
                <a:latin typeface="Arnprior"/>
                <a:ea typeface="Arnprior"/>
                <a:cs typeface="Arnprior"/>
                <a:sym typeface="Arnprior"/>
              </a:defRPr>
            </a:pPr>
            <a:r>
              <a:rPr lang="en-US" dirty="0" smtClean="0"/>
              <a:t>We Must Use The </a:t>
            </a:r>
            <a:r>
              <a:rPr dirty="0" smtClean="0"/>
              <a:t>Same </a:t>
            </a:r>
            <a:r>
              <a:rPr dirty="0"/>
              <a:t>Standard</a:t>
            </a:r>
          </a:p>
          <a:p>
            <a:pPr defTabSz="457200">
              <a:defRPr sz="7000">
                <a:effectLst>
                  <a:outerShdw blurRad="63500" dist="63500" dir="2525349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dirty="0">
                <a:effectLst>
                  <a:glow rad="101600">
                    <a:srgbClr val="FFC000">
                      <a:alpha val="60000"/>
                    </a:srgbClr>
                  </a:glow>
                  <a:outerShdw blurRad="63500" dist="63500" dir="2525349" rotWithShape="0">
                    <a:srgbClr val="000000"/>
                  </a:outerShdw>
                </a:effectLst>
              </a:rPr>
              <a:t>Unity by preaching and teaching ONLY things authorized by the scriptures </a:t>
            </a:r>
            <a:r>
              <a:rPr dirty="0" smtClean="0"/>
              <a:t> </a:t>
            </a:r>
            <a:r>
              <a:rPr lang="en-US" sz="5400" dirty="0" smtClean="0"/>
              <a:t>(</a:t>
            </a:r>
            <a:r>
              <a:rPr sz="5400" dirty="0" smtClean="0"/>
              <a:t>1 </a:t>
            </a:r>
            <a:r>
              <a:rPr sz="5400" dirty="0"/>
              <a:t>Peter 4:11; 2 Tim. </a:t>
            </a:r>
            <a:r>
              <a:rPr sz="5400" dirty="0" smtClean="0"/>
              <a:t>4:2</a:t>
            </a:r>
            <a:r>
              <a:rPr lang="en-US" sz="5400" dirty="0" smtClean="0"/>
              <a:t>)</a:t>
            </a:r>
            <a:endParaRPr sz="5400" dirty="0"/>
          </a:p>
        </p:txBody>
      </p:sp>
      <p:pic>
        <p:nvPicPr>
          <p:cNvPr id="395" name="pasted-image.pdf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235578" y="-53214"/>
            <a:ext cx="3958564" cy="195798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pic>
        <p:nvPicPr>
          <p:cNvPr id="396" name="pasted-image.pdf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722787" y="-175816"/>
            <a:ext cx="9040151" cy="1581680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</p:spPr>
      </p:pic>
      <p:sp>
        <p:nvSpPr>
          <p:cNvPr id="9" name="Shape 387"/>
          <p:cNvSpPr/>
          <p:nvPr/>
        </p:nvSpPr>
        <p:spPr>
          <a:xfrm>
            <a:off x="2593362" y="1015219"/>
            <a:ext cx="7513275" cy="1474763"/>
          </a:xfrm>
          <a:prstGeom prst="rect">
            <a:avLst/>
          </a:prstGeom>
          <a:ln w="12700">
            <a:miter lim="400000"/>
          </a:ln>
          <a:effectLst>
            <a:outerShdw blurRad="254000" dist="171395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100"/>
              </a:spcBef>
              <a:defRPr sz="3000">
                <a:effectLst>
                  <a:outerShdw blurRad="50800" dist="50800" dir="1851076" rotWithShape="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rPr sz="4000" b="1" dirty="0"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50800" dir="1851076" rotWithShape="0">
                    <a:srgbClr val="000000"/>
                  </a:outerShdw>
                </a:effectLst>
              </a:rPr>
              <a:t>There Is Great Power In UNITY</a:t>
            </a:r>
          </a:p>
          <a:p>
            <a:pPr>
              <a:spcBef>
                <a:spcPts val="1100"/>
              </a:spcBef>
              <a:defRPr sz="3000">
                <a:effectLst>
                  <a:outerShdw blurRad="50800" dist="50800" dir="1851076" rotWithShape="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rPr sz="4000" b="1" dirty="0"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50800" dir="1851076" rotWithShape="0">
                    <a:srgbClr val="000000"/>
                  </a:outerShdw>
                </a:effectLst>
              </a:rPr>
              <a:t>Division Brings Weakness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asted-image.tiff"/>
          <p:cNvPicPr>
            <a:picLocks/>
          </p:cNvPicPr>
          <p:nvPr/>
        </p:nvPicPr>
        <p:blipFill>
          <a:blip r:embed="rId2" cstate="print">
            <a:extLst/>
          </a:blip>
          <a:srcRect r="8369" b="10380"/>
          <a:stretch>
            <a:fillRect/>
          </a:stretch>
        </p:blipFill>
        <p:spPr>
          <a:xfrm>
            <a:off x="-16934" y="0"/>
            <a:ext cx="13038799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Shape 400"/>
          <p:cNvSpPr/>
          <p:nvPr/>
        </p:nvSpPr>
        <p:spPr>
          <a:xfrm>
            <a:off x="600901" y="3969177"/>
            <a:ext cx="11802998" cy="5534849"/>
          </a:xfrm>
          <a:prstGeom prst="rect">
            <a:avLst/>
          </a:prstGeom>
          <a:ln w="12700">
            <a:miter lim="400000"/>
          </a:ln>
          <a:effectLst>
            <a:outerShdw blurRad="152400" dist="98941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5000">
                <a:solidFill>
                  <a:srgbClr val="F5D328"/>
                </a:solidFill>
                <a:effectLst>
                  <a:outerShdw blurRad="63500" dist="63500" dir="2525349" rotWithShape="0">
                    <a:srgbClr val="000000"/>
                  </a:outerShdw>
                </a:effectLst>
                <a:latin typeface="Arnprior"/>
                <a:ea typeface="Arnprior"/>
                <a:cs typeface="Arnprior"/>
                <a:sym typeface="Arnprior"/>
              </a:defRPr>
            </a:pPr>
            <a:r>
              <a:rPr lang="en-US" dirty="0" smtClean="0"/>
              <a:t>We Must Use The </a:t>
            </a:r>
            <a:r>
              <a:rPr dirty="0" smtClean="0"/>
              <a:t>Same </a:t>
            </a:r>
            <a:r>
              <a:rPr dirty="0"/>
              <a:t>Standard</a:t>
            </a:r>
          </a:p>
          <a:p>
            <a:pPr defTabSz="457200">
              <a:defRPr sz="6500">
                <a:effectLst>
                  <a:outerShdw blurRad="63500" dist="63500" dir="2525349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dirty="0">
                <a:effectLst>
                  <a:glow rad="101600">
                    <a:srgbClr val="FFC000">
                      <a:alpha val="60000"/>
                    </a:srgbClr>
                  </a:glow>
                  <a:outerShdw blurRad="63500" dist="63500" dir="2525349" rotWithShape="0">
                    <a:srgbClr val="000000"/>
                  </a:outerShdw>
                </a:effectLst>
              </a:rPr>
              <a:t>Unity by staying within the boundaries established by the </a:t>
            </a:r>
            <a:r>
              <a:rPr dirty="0" smtClean="0">
                <a:effectLst>
                  <a:glow rad="101600">
                    <a:srgbClr val="FFC000">
                      <a:alpha val="60000"/>
                    </a:srgbClr>
                  </a:glow>
                  <a:outerShdw blurRad="63500" dist="63500" dir="2525349" rotWithShape="0">
                    <a:srgbClr val="000000"/>
                  </a:outerShdw>
                </a:effectLst>
              </a:rPr>
              <a:t>scriptures</a:t>
            </a:r>
            <a:endParaRPr lang="en-US" dirty="0" smtClean="0">
              <a:effectLst>
                <a:glow rad="101600">
                  <a:srgbClr val="FFC000">
                    <a:alpha val="60000"/>
                  </a:srgbClr>
                </a:glow>
                <a:outerShdw blurRad="63500" dist="63500" dir="2525349" rotWithShape="0">
                  <a:srgbClr val="000000"/>
                </a:outerShdw>
              </a:effectLst>
            </a:endParaRPr>
          </a:p>
          <a:p>
            <a:pPr defTabSz="457200">
              <a:defRPr sz="6500">
                <a:effectLst>
                  <a:outerShdw blurRad="63500" dist="63500" dir="2525349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5400" dirty="0"/>
              <a:t>(</a:t>
            </a:r>
            <a:r>
              <a:rPr sz="5400" dirty="0" smtClean="0"/>
              <a:t>Col</a:t>
            </a:r>
            <a:r>
              <a:rPr sz="5400" dirty="0"/>
              <a:t>. 3:17; 2 Cor. 5:7; Rom. 10:17; 2 John </a:t>
            </a:r>
            <a:r>
              <a:rPr sz="5400" dirty="0" smtClean="0"/>
              <a:t>1:9</a:t>
            </a:r>
            <a:r>
              <a:rPr lang="en-US" sz="5400" dirty="0" smtClean="0"/>
              <a:t>)</a:t>
            </a:r>
            <a:endParaRPr sz="5400" dirty="0"/>
          </a:p>
        </p:txBody>
      </p:sp>
      <p:pic>
        <p:nvPicPr>
          <p:cNvPr id="401" name="pasted-image.pdf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235578" y="-53214"/>
            <a:ext cx="3958564" cy="195798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pic>
        <p:nvPicPr>
          <p:cNvPr id="402" name="pasted-image.pdf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722787" y="-175816"/>
            <a:ext cx="9040151" cy="1581680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</p:spPr>
      </p:pic>
      <p:sp>
        <p:nvSpPr>
          <p:cNvPr id="8" name="Shape 387"/>
          <p:cNvSpPr/>
          <p:nvPr/>
        </p:nvSpPr>
        <p:spPr>
          <a:xfrm>
            <a:off x="2593362" y="1015219"/>
            <a:ext cx="7513275" cy="1474763"/>
          </a:xfrm>
          <a:prstGeom prst="rect">
            <a:avLst/>
          </a:prstGeom>
          <a:ln w="12700">
            <a:miter lim="400000"/>
          </a:ln>
          <a:effectLst>
            <a:outerShdw blurRad="254000" dist="171395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100"/>
              </a:spcBef>
              <a:defRPr sz="3000">
                <a:effectLst>
                  <a:outerShdw blurRad="50800" dist="50800" dir="1851076" rotWithShape="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rPr sz="4000" b="1" dirty="0"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50800" dir="1851076" rotWithShape="0">
                    <a:srgbClr val="000000"/>
                  </a:outerShdw>
                </a:effectLst>
              </a:rPr>
              <a:t>There Is Great Power In UNITY</a:t>
            </a:r>
          </a:p>
          <a:p>
            <a:pPr>
              <a:spcBef>
                <a:spcPts val="1100"/>
              </a:spcBef>
              <a:defRPr sz="3000">
                <a:effectLst>
                  <a:outerShdw blurRad="50800" dist="50800" dir="1851076" rotWithShape="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rPr sz="4000" b="1" dirty="0"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50800" dir="1851076" rotWithShape="0">
                    <a:srgbClr val="000000"/>
                  </a:outerShdw>
                </a:effectLst>
              </a:rPr>
              <a:t>Division Brings Weakness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pasted-image.tiff"/>
          <p:cNvPicPr>
            <a:picLocks/>
          </p:cNvPicPr>
          <p:nvPr/>
        </p:nvPicPr>
        <p:blipFill>
          <a:blip r:embed="rId2" cstate="print">
            <a:extLst/>
          </a:blip>
          <a:srcRect r="8369" b="10380"/>
          <a:stretch>
            <a:fillRect/>
          </a:stretch>
        </p:blipFill>
        <p:spPr>
          <a:xfrm>
            <a:off x="-16934" y="0"/>
            <a:ext cx="13038799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Shape 406"/>
          <p:cNvSpPr/>
          <p:nvPr/>
        </p:nvSpPr>
        <p:spPr>
          <a:xfrm>
            <a:off x="600901" y="5257800"/>
            <a:ext cx="11802998" cy="4534575"/>
          </a:xfrm>
          <a:prstGeom prst="rect">
            <a:avLst/>
          </a:prstGeom>
          <a:ln w="12700">
            <a:miter lim="400000"/>
          </a:ln>
          <a:effectLst>
            <a:outerShdw blurRad="152400" dist="98941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5000">
                <a:solidFill>
                  <a:srgbClr val="F5D328"/>
                </a:solidFill>
                <a:effectLst>
                  <a:outerShdw blurRad="63500" dist="63500" dir="2525349" rotWithShape="0">
                    <a:srgbClr val="000000"/>
                  </a:outerShdw>
                </a:effectLst>
                <a:latin typeface="Arnprior"/>
                <a:ea typeface="Arnprior"/>
                <a:cs typeface="Arnprior"/>
                <a:sym typeface="Arnprior"/>
              </a:defRPr>
            </a:pPr>
            <a:r>
              <a:rPr lang="en-US" dirty="0" smtClean="0"/>
              <a:t>We Must Use The </a:t>
            </a:r>
            <a:r>
              <a:rPr dirty="0" smtClean="0"/>
              <a:t>Same </a:t>
            </a:r>
            <a:r>
              <a:rPr dirty="0"/>
              <a:t>Standard</a:t>
            </a:r>
          </a:p>
          <a:p>
            <a:pPr defTabSz="457200">
              <a:defRPr sz="6500">
                <a:effectLst>
                  <a:outerShdw blurRad="63500" dist="63500" dir="2525349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dirty="0">
                <a:effectLst>
                  <a:glow rad="101600">
                    <a:srgbClr val="FFC000">
                      <a:alpha val="60000"/>
                    </a:srgbClr>
                  </a:glow>
                  <a:outerShdw blurRad="63500" dist="63500" dir="2525349" rotWithShape="0">
                    <a:srgbClr val="000000"/>
                  </a:outerShdw>
                </a:effectLst>
              </a:rPr>
              <a:t>Unity by developing the attitude of </a:t>
            </a:r>
            <a:r>
              <a:rPr dirty="0" smtClean="0">
                <a:effectLst>
                  <a:glow rad="101600">
                    <a:srgbClr val="FFC000">
                      <a:alpha val="60000"/>
                    </a:srgbClr>
                  </a:glow>
                  <a:outerShdw blurRad="63500" dist="63500" dir="2525349" rotWithShape="0">
                    <a:srgbClr val="000000"/>
                  </a:outerShdw>
                </a:effectLst>
              </a:rPr>
              <a:t>Christ</a:t>
            </a:r>
            <a:endParaRPr lang="en-US" dirty="0" smtClean="0">
              <a:effectLst>
                <a:glow rad="101600">
                  <a:srgbClr val="FFC000">
                    <a:alpha val="60000"/>
                  </a:srgbClr>
                </a:glow>
                <a:outerShdw blurRad="63500" dist="63500" dir="2525349" rotWithShape="0">
                  <a:srgbClr val="000000"/>
                </a:outerShdw>
              </a:effectLst>
            </a:endParaRPr>
          </a:p>
          <a:p>
            <a:pPr defTabSz="457200">
              <a:defRPr sz="6500">
                <a:effectLst>
                  <a:outerShdw blurRad="63500" dist="63500" dir="2525349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5400" dirty="0"/>
              <a:t>(</a:t>
            </a:r>
            <a:r>
              <a:rPr sz="5400" dirty="0" smtClean="0"/>
              <a:t>Eph</a:t>
            </a:r>
            <a:r>
              <a:rPr lang="en-US" sz="5400" dirty="0" smtClean="0"/>
              <a:t>.</a:t>
            </a:r>
            <a:r>
              <a:rPr sz="5400" dirty="0" smtClean="0"/>
              <a:t> </a:t>
            </a:r>
            <a:r>
              <a:rPr sz="5400" dirty="0"/>
              <a:t>4:1-3; </a:t>
            </a:r>
            <a:r>
              <a:rPr sz="5400" dirty="0" smtClean="0"/>
              <a:t>Col</a:t>
            </a:r>
            <a:r>
              <a:rPr lang="en-US" sz="5400" dirty="0" smtClean="0"/>
              <a:t>.</a:t>
            </a:r>
            <a:r>
              <a:rPr sz="5400" dirty="0" smtClean="0"/>
              <a:t> </a:t>
            </a:r>
            <a:r>
              <a:rPr sz="5400" dirty="0"/>
              <a:t>3:12-15; </a:t>
            </a:r>
            <a:r>
              <a:rPr sz="5400" dirty="0" smtClean="0"/>
              <a:t>Phil</a:t>
            </a:r>
            <a:r>
              <a:rPr lang="en-US" sz="5400" dirty="0" smtClean="0"/>
              <a:t>. </a:t>
            </a:r>
            <a:r>
              <a:rPr sz="5400" dirty="0" smtClean="0"/>
              <a:t>2:1-5</a:t>
            </a:r>
            <a:r>
              <a:rPr sz="5400" dirty="0"/>
              <a:t>; Rom </a:t>
            </a:r>
            <a:r>
              <a:rPr sz="5400" dirty="0" smtClean="0"/>
              <a:t>14-15:6</a:t>
            </a:r>
            <a:r>
              <a:rPr lang="en-US" sz="5400" dirty="0" smtClean="0"/>
              <a:t>)</a:t>
            </a:r>
            <a:endParaRPr sz="5400" dirty="0"/>
          </a:p>
        </p:txBody>
      </p:sp>
      <p:pic>
        <p:nvPicPr>
          <p:cNvPr id="407" name="pasted-image.pdf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235578" y="-53214"/>
            <a:ext cx="3958564" cy="195798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pic>
        <p:nvPicPr>
          <p:cNvPr id="408" name="pasted-image.pdf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722787" y="-175816"/>
            <a:ext cx="9040151" cy="1581680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</p:spPr>
      </p:pic>
      <p:sp>
        <p:nvSpPr>
          <p:cNvPr id="7" name="Shape 387"/>
          <p:cNvSpPr/>
          <p:nvPr/>
        </p:nvSpPr>
        <p:spPr>
          <a:xfrm>
            <a:off x="2593362" y="1015219"/>
            <a:ext cx="7513275" cy="1474763"/>
          </a:xfrm>
          <a:prstGeom prst="rect">
            <a:avLst/>
          </a:prstGeom>
          <a:ln w="12700">
            <a:miter lim="400000"/>
          </a:ln>
          <a:effectLst>
            <a:outerShdw blurRad="254000" dist="171395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100"/>
              </a:spcBef>
              <a:defRPr sz="3000">
                <a:effectLst>
                  <a:outerShdw blurRad="50800" dist="50800" dir="1851076" rotWithShape="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rPr sz="4000" b="1" dirty="0"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50800" dir="1851076" rotWithShape="0">
                    <a:srgbClr val="000000"/>
                  </a:outerShdw>
                </a:effectLst>
              </a:rPr>
              <a:t>There Is Great Power In UNITY</a:t>
            </a:r>
          </a:p>
          <a:p>
            <a:pPr>
              <a:spcBef>
                <a:spcPts val="1100"/>
              </a:spcBef>
              <a:defRPr sz="3000">
                <a:effectLst>
                  <a:outerShdw blurRad="50800" dist="50800" dir="1851076" rotWithShape="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rPr sz="4000" b="1" dirty="0"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50800" dir="1851076" rotWithShape="0">
                    <a:srgbClr val="000000"/>
                  </a:outerShdw>
                </a:effectLst>
              </a:rPr>
              <a:t>Division Brings Weakness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pasted-image.pdf"/>
          <p:cNvPicPr>
            <a:picLocks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35578" y="-53214"/>
            <a:ext cx="3958564" cy="195798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pic>
        <p:nvPicPr>
          <p:cNvPr id="411" name="pasted-image.pdf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722787" y="-175816"/>
            <a:ext cx="9040151" cy="1581680"/>
          </a:xfrm>
          <a:prstGeom prst="rect">
            <a:avLst/>
          </a:prstGeom>
          <a:ln w="12700">
            <a:miter lim="400000"/>
          </a:ln>
          <a:effectLst>
            <a:outerShdw blurRad="342900" dist="84943" dir="2259400" rotWithShape="0">
              <a:srgbClr val="000000"/>
            </a:outerShdw>
          </a:effectLst>
        </p:spPr>
      </p:pic>
      <p:sp>
        <p:nvSpPr>
          <p:cNvPr id="6" name="Shape 387"/>
          <p:cNvSpPr/>
          <p:nvPr/>
        </p:nvSpPr>
        <p:spPr>
          <a:xfrm>
            <a:off x="2593362" y="1015219"/>
            <a:ext cx="7513275" cy="1474763"/>
          </a:xfrm>
          <a:prstGeom prst="rect">
            <a:avLst/>
          </a:prstGeom>
          <a:ln w="12700">
            <a:miter lim="400000"/>
          </a:ln>
          <a:effectLst>
            <a:outerShdw blurRad="254000" dist="171395" dir="22594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100"/>
              </a:spcBef>
              <a:defRPr sz="3000">
                <a:effectLst>
                  <a:outerShdw blurRad="50800" dist="50800" dir="1851076" rotWithShape="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rPr sz="4000" b="1" dirty="0"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50800" dir="1851076" rotWithShape="0">
                    <a:srgbClr val="000000"/>
                  </a:outerShdw>
                </a:effectLst>
              </a:rPr>
              <a:t>There Is Great Power In UNITY</a:t>
            </a:r>
          </a:p>
          <a:p>
            <a:pPr>
              <a:spcBef>
                <a:spcPts val="1100"/>
              </a:spcBef>
              <a:defRPr sz="3000">
                <a:effectLst>
                  <a:outerShdw blurRad="50800" dist="50800" dir="1851076" rotWithShape="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rPr sz="4000" b="1" dirty="0"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50800" dir="1851076" rotWithShape="0">
                    <a:srgbClr val="000000"/>
                  </a:outerShdw>
                </a:effectLst>
              </a:rPr>
              <a:t>Division Brings Weakness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84101" y="2193282"/>
            <a:ext cx="9349177" cy="73353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4163" indent="-284163" algn="l">
              <a:spcBef>
                <a:spcPts val="2400"/>
              </a:spcBef>
              <a:buSzPct val="50000"/>
              <a:buBlip>
                <a:blip r:embed="rId4"/>
              </a:buBlip>
              <a:defRPr sz="4500">
                <a:effectLst>
                  <a:outerShdw blurRad="63500" dist="63500" dir="1643066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your desire to know and follow the TRUTH? Matt. 26:39</a:t>
            </a:r>
          </a:p>
          <a:p>
            <a:pPr marL="284163" indent="-284163" algn="l">
              <a:spcBef>
                <a:spcPts val="2400"/>
              </a:spcBef>
              <a:buSzPct val="50000"/>
              <a:buBlip>
                <a:blip r:embed="rId4"/>
              </a:buBlip>
              <a:defRPr sz="4500">
                <a:effectLst>
                  <a:outerShdw blurRad="63500" dist="63500" dir="1643066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you willing to lay aside, or at least NOT bind your opinions upon others for the sake of unity?</a:t>
            </a:r>
          </a:p>
          <a:p>
            <a:pPr marL="284163" indent="-284163" algn="l">
              <a:spcBef>
                <a:spcPts val="2400"/>
              </a:spcBef>
              <a:buSzPct val="50000"/>
              <a:buBlip>
                <a:blip r:embed="rId4"/>
              </a:buBlip>
              <a:defRPr sz="4500">
                <a:effectLst>
                  <a:outerShdw blurRad="63500" dist="63500" dir="1643066" rotWithShape="0">
                    <a:srgbClr val="000000"/>
                  </a:outerShdw>
                </a:effectLst>
                <a:latin typeface="Credit Valley"/>
                <a:ea typeface="Credit Valley"/>
                <a:cs typeface="Credit Valley"/>
                <a:sym typeface="Credit Valley"/>
              </a:defRPr>
            </a:pPr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Superficial approaches to division will never solve the problem. </a:t>
            </a:r>
            <a:r>
              <a:rPr lang="en-US" sz="4100" b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st="63500" dir="1643066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ONLY by truly conforming our hearts to the Lord’s teaching will we ever truly achieve unity!!!!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3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asted-image.tiff"/>
          <p:cNvPicPr>
            <a:picLocks/>
          </p:cNvPicPr>
          <p:nvPr/>
        </p:nvPicPr>
        <p:blipFill>
          <a:blip r:embed="rId2" cstate="print">
            <a:extLst/>
          </a:blip>
          <a:srcRect l="14770" r="5204"/>
          <a:stretch>
            <a:fillRect/>
          </a:stretch>
        </p:blipFill>
        <p:spPr>
          <a:xfrm>
            <a:off x="7342" y="-16934"/>
            <a:ext cx="12990115" cy="9787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pasted-image.pdf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637414" y="3683627"/>
            <a:ext cx="13128161" cy="318816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270" name="Shape 270"/>
          <p:cNvSpPr/>
          <p:nvPr/>
        </p:nvSpPr>
        <p:spPr>
          <a:xfrm>
            <a:off x="7606517" y="8482072"/>
            <a:ext cx="514083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3800">
                <a:solidFill>
                  <a:srgbClr val="B58215"/>
                </a:solidFill>
                <a:effectLst>
                  <a:outerShdw blurRad="63500" dist="63500" dir="2000661" rotWithShape="0">
                    <a:srgbClr val="000000"/>
                  </a:outerShdw>
                </a:effectLst>
                <a:latin typeface="Arnprior"/>
                <a:ea typeface="Arnprior"/>
                <a:cs typeface="Arnprior"/>
                <a:sym typeface="Arnprior"/>
              </a:defRPr>
            </a:lvl1pPr>
          </a:lstStyle>
          <a:p>
            <a:r>
              <a:rPr sz="4800" b="1" dirty="0"/>
              <a:t>Ephesians 4:1-16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" y="5846409"/>
            <a:ext cx="1200912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0" b="0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uFillTx/>
                <a:latin typeface="Aardvark Cafe" panose="00000400000000000000" pitchFamily="2" charset="0"/>
                <a:sym typeface="Helvetica Light"/>
              </a:rPr>
              <a:t>In A Divisive World</a:t>
            </a:r>
            <a:endParaRPr kumimoji="0" lang="en-US" sz="12000" b="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>
                <a:glow rad="101600">
                  <a:srgbClr val="7030A0">
                    <a:alpha val="60000"/>
                  </a:srgbClr>
                </a:glow>
              </a:effectLst>
              <a:uFillTx/>
              <a:latin typeface="Aardvark Cafe" panose="00000400000000000000" pitchFamily="2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6345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451121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210 - Alone At Eve - C.4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216747" y="9103360"/>
            <a:ext cx="12571307" cy="68531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r"/>
            <a:r>
              <a:rPr lang="en-US" dirty="0" smtClean="0"/>
              <a:t>End of Verse 1</a:t>
            </a:r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1727</Words>
  <Application>Microsoft Office PowerPoint</Application>
  <PresentationFormat>Custom</PresentationFormat>
  <Paragraphs>187</Paragraphs>
  <Slides>89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Black</vt:lpstr>
      <vt:lpstr>210 - Alone At Eve - Title</vt:lpstr>
      <vt:lpstr>210 - Alone At Eve - 1.1</vt:lpstr>
      <vt:lpstr>210 - Alone At Eve - 1.2</vt:lpstr>
      <vt:lpstr>210 - Alone At Eve - 1.3</vt:lpstr>
      <vt:lpstr>210 - Alone At Eve - 1.4</vt:lpstr>
      <vt:lpstr>210 - Alone At Eve - C.1</vt:lpstr>
      <vt:lpstr>210 - Alone At Eve - C.2</vt:lpstr>
      <vt:lpstr>210 - Alone At Eve - C.3</vt:lpstr>
      <vt:lpstr>210 - Alone At Eve - C.4</vt:lpstr>
      <vt:lpstr>210 - Alone At Eve - 2.1</vt:lpstr>
      <vt:lpstr>210 - Alone At Eve - 2.2</vt:lpstr>
      <vt:lpstr>210 - Alone At Eve - 2.3</vt:lpstr>
      <vt:lpstr>210 - Alone At Eve - 2.4</vt:lpstr>
      <vt:lpstr>210 - Alone At Eve - C.1</vt:lpstr>
      <vt:lpstr>210 - Alone At Eve - C.2</vt:lpstr>
      <vt:lpstr>210 - Alone At Eve - C.3</vt:lpstr>
      <vt:lpstr>210 - Alone At Eve - C.4</vt:lpstr>
      <vt:lpstr>210 - Alone At Eve - 3.1</vt:lpstr>
      <vt:lpstr>210 - Alone At Eve - 3.2</vt:lpstr>
      <vt:lpstr>210 - Alone At Eve - 3.3</vt:lpstr>
      <vt:lpstr>210 - Alone At Eve - 3.4</vt:lpstr>
      <vt:lpstr>210 - Alone At Eve - C.1</vt:lpstr>
      <vt:lpstr>210 - Alone At Eve - C.2</vt:lpstr>
      <vt:lpstr>210 - Alone At Eve - C.3</vt:lpstr>
      <vt:lpstr>210 - Alone At Eve - C.4</vt:lpstr>
      <vt:lpstr>109 - O Fill My Cup - Title</vt:lpstr>
      <vt:lpstr>109 - O Fill My Cup - 1.1</vt:lpstr>
      <vt:lpstr>109 - O Fill My Cup - 1.2</vt:lpstr>
      <vt:lpstr>109 - O Fill My Cup - 1.3</vt:lpstr>
      <vt:lpstr>109 - O Fill My Cup - 2.1</vt:lpstr>
      <vt:lpstr>109 - O Fill My Cup - 2.2</vt:lpstr>
      <vt:lpstr>109 - O Fill My Cup - 2.3</vt:lpstr>
      <vt:lpstr>109 - O Fill My Cup - 3.1</vt:lpstr>
      <vt:lpstr>109 - O Fill My Cup - 3.2</vt:lpstr>
      <vt:lpstr>109 - O Fill My Cup - 3.3</vt:lpstr>
      <vt:lpstr>109 - O Fill My Cup - 4.1</vt:lpstr>
      <vt:lpstr>109 - O Fill My Cup - 4.2</vt:lpstr>
      <vt:lpstr>109 - O Fill My Cup - 4.3</vt:lpstr>
      <vt:lpstr>109 - O Fill My Cup - 5.1</vt:lpstr>
      <vt:lpstr>109 - O Fill My Cup - 5.2</vt:lpstr>
      <vt:lpstr>109 - O Fill My Cup - 5.3</vt:lpstr>
      <vt:lpstr>109 - O Fill My Cup - 6.1</vt:lpstr>
      <vt:lpstr>109 - O Fill My Cup - 6.2</vt:lpstr>
      <vt:lpstr>109 - O Fill My Cup - 6.3</vt:lpstr>
      <vt:lpstr>224 - There's A Rainbow In The Cloud - Title</vt:lpstr>
      <vt:lpstr>224 - There's A Rainbow In The Cloud - 1.1</vt:lpstr>
      <vt:lpstr>224 - There's A Rainbow In The Cloud - 1.2</vt:lpstr>
      <vt:lpstr>224 - There's A Rainbow In The Cloud - 1.3</vt:lpstr>
      <vt:lpstr>224 - There's A Rainbow In The Cloud - C.1</vt:lpstr>
      <vt:lpstr>224 - There's A Rainbow In The Cloud - C.2</vt:lpstr>
      <vt:lpstr>224 - There's A Rainbow In The Cloud - C.3</vt:lpstr>
      <vt:lpstr>224 - There's A Rainbow In The Cloud - C.4</vt:lpstr>
      <vt:lpstr>224 - There's A Rainbow In The Cloud - 2.1</vt:lpstr>
      <vt:lpstr>224 - There's A Rainbow In The Cloud - 2.2</vt:lpstr>
      <vt:lpstr>224 - There's A Rainbow In The Cloud - 2.3</vt:lpstr>
      <vt:lpstr>224 - There's A Rainbow In The Cloud - C.1</vt:lpstr>
      <vt:lpstr>224 - There's A Rainbow In The Cloud - C.2</vt:lpstr>
      <vt:lpstr>224 - There's A Rainbow In The Cloud - C.3</vt:lpstr>
      <vt:lpstr>224 - There's A Rainbow In The Cloud - C.4</vt:lpstr>
      <vt:lpstr>224 - There's A Rainbow In The Cloud - 3.1</vt:lpstr>
      <vt:lpstr>224 - There's A Rainbow In The Cloud - 3.2</vt:lpstr>
      <vt:lpstr>224 - There's A Rainbow In The Cloud - 3.3</vt:lpstr>
      <vt:lpstr>224 - There's A Rainbow In The Cloud - C.1</vt:lpstr>
      <vt:lpstr>224 - There's A Rainbow In The Cloud - C.2</vt:lpstr>
      <vt:lpstr>224 - There's A Rainbow In The Cloud - C.3</vt:lpstr>
      <vt:lpstr>224 - There's A Rainbow In The Cloud - C.4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Being United in a Divisive World</dc:title>
  <dc:creator>Bob Buchanon</dc:creator>
  <cp:keywords>Original idea from Don McClain</cp:keywords>
  <dc:description>06-15-16 - Canlubang, Philippines
08-07-16 - Assembly of God - Bali, Indonesia
09-27-16 - Medina, TN</dc:description>
  <cp:lastModifiedBy>Medina Church</cp:lastModifiedBy>
  <cp:revision>21</cp:revision>
  <dcterms:modified xsi:type="dcterms:W3CDTF">2016-09-27T23:55:25Z</dcterms:modified>
</cp:coreProperties>
</file>