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9" r:id="rId1"/>
    <p:sldMasterId id="2147483651" r:id="rId2"/>
  </p:sldMasterIdLst>
  <p:notesMasterIdLst>
    <p:notesMasterId r:id="rId77"/>
  </p:notesMasterIdLst>
  <p:sldIdLst>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279" r:id="rId56"/>
    <p:sldId id="256" r:id="rId57"/>
    <p:sldId id="257" r:id="rId58"/>
    <p:sldId id="259" r:id="rId59"/>
    <p:sldId id="260" r:id="rId60"/>
    <p:sldId id="261" r:id="rId61"/>
    <p:sldId id="263" r:id="rId62"/>
    <p:sldId id="265" r:id="rId63"/>
    <p:sldId id="266" r:id="rId64"/>
    <p:sldId id="267" r:id="rId65"/>
    <p:sldId id="268" r:id="rId66"/>
    <p:sldId id="269" r:id="rId67"/>
    <p:sldId id="270" r:id="rId68"/>
    <p:sldId id="271" r:id="rId69"/>
    <p:sldId id="272" r:id="rId70"/>
    <p:sldId id="274" r:id="rId71"/>
    <p:sldId id="276" r:id="rId72"/>
    <p:sldId id="277" r:id="rId73"/>
    <p:sldId id="278" r:id="rId74"/>
    <p:sldId id="273" r:id="rId75"/>
    <p:sldId id="280" r:id="rId76"/>
  </p:sldIdLst>
  <p:sldSz cx="13004800" cy="9753600"/>
  <p:notesSz cx="6858000" cy="9144000"/>
  <p:defaultTextStyle>
    <a:defPPr>
      <a:defRPr lang="en-US"/>
    </a:defPPr>
    <a:lvl1pPr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1pPr>
    <a:lvl2pPr marL="2286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2pPr>
    <a:lvl3pPr marL="4572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3pPr>
    <a:lvl4pPr marL="6858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4pPr>
    <a:lvl5pPr marL="914400" algn="l" defTabSz="457200"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5pPr>
    <a:lvl6pPr marL="22860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6pPr>
    <a:lvl7pPr marL="27432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7pPr>
    <a:lvl8pPr marL="32004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8pPr>
    <a:lvl9pPr marL="3657600" algn="l" defTabSz="457200" rtl="0" eaLnBrk="1" latinLnBrk="0" hangingPunct="1">
      <a:defRPr sz="1200" kern="1200">
        <a:solidFill>
          <a:srgbClr val="000000"/>
        </a:solidFill>
        <a:latin typeface="Helvetica" charset="0"/>
        <a:ea typeface="ＭＳ Ｐゴシック" charset="0"/>
        <a:cs typeface="Helvetica" charset="0"/>
        <a:sym typeface="Helvetica"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12" y="-90"/>
      </p:cViewPr>
      <p:guideLst>
        <p:guide orient="horz" pos="3072"/>
        <p:guide pos="4096"/>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extLst>
      <p:ext uri="{BB962C8B-B14F-4D97-AF65-F5344CB8AC3E}">
        <p14:creationId xmlns:p14="http://schemas.microsoft.com/office/powerpoint/2010/main" xmlns="" val="1029058964"/>
      </p:ext>
    </p:extLst>
  </p:cSld>
  <p:clrMap bg1="lt1" tx1="dk1" bg2="lt2" tx2="dk2" accent1="accent1" accent2="accent2" accent3="accent3" accent4="accent4" accent5="accent5" accent6="accent6" hlink="hlink" folHlink="folHlink"/>
  <p:notesStyle>
    <a:lvl1pPr algn="l" defTabSz="457200" rtl="0" fontAlgn="base" hangingPunct="0">
      <a:spcBef>
        <a:spcPct val="0"/>
      </a:spcBef>
      <a:spcAft>
        <a:spcPct val="0"/>
      </a:spcAft>
      <a:defRPr sz="2200" kern="1200">
        <a:solidFill>
          <a:srgbClr val="000000"/>
        </a:solidFill>
        <a:latin typeface="Lucida Grande" charset="0"/>
        <a:ea typeface="ＭＳ Ｐゴシック" charset="0"/>
        <a:cs typeface="Lucida Grande" charset="0"/>
        <a:sym typeface="Lucida Grande" charset="0"/>
      </a:defRPr>
    </a:lvl1pPr>
    <a:lvl2pPr marL="2286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2pPr>
    <a:lvl3pPr marL="4572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3pPr>
    <a:lvl4pPr marL="6858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4pPr>
    <a:lvl5pPr marL="9144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09F674F-5FF1-4C50-AE02-5B1470F93F7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878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14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150" y="571500"/>
            <a:ext cx="2698750" cy="816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0" y="571500"/>
            <a:ext cx="7943850" cy="816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0053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762835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8497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94907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5016500"/>
            <a:ext cx="5321300" cy="223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321300" cy="223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80619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591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3914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79684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07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45604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86452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0549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150" y="1473200"/>
            <a:ext cx="269875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0" y="1473200"/>
            <a:ext cx="794385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579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03259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781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12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8826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5511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2757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9889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104900" y="571500"/>
            <a:ext cx="10795000" cy="2362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Book Antiqua" charset="0"/>
              </a:rPr>
              <a:t>Click to edit Master title style</a:t>
            </a:r>
          </a:p>
        </p:txBody>
      </p:sp>
      <p:sp>
        <p:nvSpPr>
          <p:cNvPr id="2050" name="Rectangle 2"/>
          <p:cNvSpPr>
            <a:spLocks noGrp="1"/>
          </p:cNvSpPr>
          <p:nvPr>
            <p:ph type="body" idx="1"/>
          </p:nvPr>
        </p:nvSpPr>
        <p:spPr bwMode="auto">
          <a:xfrm>
            <a:off x="1104900" y="3022600"/>
            <a:ext cx="107950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1295400" rtl="0" fontAlgn="base" hangingPunct="0">
        <a:spcBef>
          <a:spcPct val="0"/>
        </a:spcBef>
        <a:spcAft>
          <a:spcPct val="0"/>
        </a:spcAft>
        <a:defRPr sz="5800">
          <a:solidFill>
            <a:srgbClr val="FAFAFA"/>
          </a:solidFill>
          <a:latin typeface="+mj-lt"/>
          <a:ea typeface="+mj-ea"/>
          <a:cs typeface="+mj-cs"/>
          <a:sym typeface="Book Antiqua" charset="0"/>
        </a:defRPr>
      </a:lvl1pPr>
      <a:lvl2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2pPr>
      <a:lvl3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3pPr>
      <a:lvl4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4pPr>
      <a:lvl5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5pPr>
      <a:lvl6pPr marL="4572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6pPr>
      <a:lvl7pPr marL="9144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7pPr>
      <a:lvl8pPr marL="13716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8pPr>
      <a:lvl9pPr marL="18288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p:cNvSpPr>
          <p:nvPr>
            <p:ph type="title"/>
          </p:nvPr>
        </p:nvSpPr>
        <p:spPr bwMode="auto">
          <a:xfrm>
            <a:off x="1104900" y="1473200"/>
            <a:ext cx="10795000" cy="355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Book Antiqua" charset="0"/>
              </a:rPr>
              <a:t>Click to edit Master title style</a:t>
            </a:r>
          </a:p>
        </p:txBody>
      </p:sp>
      <p:sp>
        <p:nvSpPr>
          <p:cNvPr id="4098" name="Rectangle 2"/>
          <p:cNvSpPr>
            <a:spLocks noGrp="1"/>
          </p:cNvSpPr>
          <p:nvPr>
            <p:ph type="body" idx="1"/>
          </p:nvPr>
        </p:nvSpPr>
        <p:spPr bwMode="auto">
          <a:xfrm>
            <a:off x="1104900" y="5016500"/>
            <a:ext cx="10795000" cy="223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95400" rtl="0" fontAlgn="base" hangingPunct="0">
        <a:spcBef>
          <a:spcPct val="0"/>
        </a:spcBef>
        <a:spcAft>
          <a:spcPct val="0"/>
        </a:spcAft>
        <a:defRPr sz="5800">
          <a:solidFill>
            <a:srgbClr val="FAFAFA"/>
          </a:solidFill>
          <a:latin typeface="+mj-lt"/>
          <a:ea typeface="+mj-ea"/>
          <a:cs typeface="+mj-cs"/>
          <a:sym typeface="Book Antiqua" charset="0"/>
        </a:defRPr>
      </a:lvl1pPr>
      <a:lvl2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2pPr>
      <a:lvl3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3pPr>
      <a:lvl4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4pPr>
      <a:lvl5pPr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5pPr>
      <a:lvl6pPr marL="4572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6pPr>
      <a:lvl7pPr marL="9144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7pPr>
      <a:lvl8pPr marL="13716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8pPr>
      <a:lvl9pPr marL="1828800" algn="l" defTabSz="1295400" rtl="0" fontAlgn="base" hangingPunct="0">
        <a:spcBef>
          <a:spcPct val="0"/>
        </a:spcBef>
        <a:spcAft>
          <a:spcPct val="0"/>
        </a:spcAft>
        <a:defRPr sz="5800">
          <a:solidFill>
            <a:srgbClr val="FAFAFA"/>
          </a:solidFill>
          <a:latin typeface="Book Antiqua" charset="0"/>
          <a:ea typeface="ＭＳ Ｐゴシック" charset="0"/>
          <a:cs typeface="Book Antiqua" charset="0"/>
          <a:sym typeface="Book Antiqua"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Title</a:t>
            </a:r>
            <a:endParaRPr lang="en-US" dirty="0"/>
          </a:p>
        </p:txBody>
      </p:sp>
      <p:pic>
        <p:nvPicPr>
          <p:cNvPr id="5" name="HymnSlide" descr="HymnSlideImage.png"/>
          <p:cNvPicPr>
            <a:picLocks noChangeAspect="1"/>
          </p:cNvPicPr>
          <p:nvPr/>
        </p:nvPicPr>
        <p:blipFill>
          <a:blip r:embed="rId3"/>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 </a:t>
            </a:r>
            <a:endParaRPr lang="en-US"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- 2.3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Verse 2</a:t>
            </a:r>
            <a:endParaRPr lang="en-US"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- 3.1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- 3.2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- 3.3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Song</a:t>
            </a:r>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- 1.1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Title</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- 1.1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- 1.2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- 1.3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C.4</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C.5</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Verse 1</a:t>
            </a:r>
            <a:endParaRPr lang="en-US" dirty="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- 2.1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- 1.2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- 2.2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- 2.3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C.4</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010 - My Eyes Have Seen Your Glory - C.5</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Song</a:t>
            </a:r>
            <a:endParaRPr lang="en-US" dirty="0"/>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Title</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- 1.1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- 1.2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Verse 1</a:t>
            </a:r>
            <a:endParaRPr lang="en-US"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- 1.3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- 2.1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- 2.2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- 2.3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- 2.4</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- 2.5</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- 2.6</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Verse 2</a:t>
            </a:r>
            <a:endParaRPr lang="en-US" dirty="0"/>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- 3.1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- 3.2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- 3.3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- 3.4</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- 3.5</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- 3.6</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Verse 3</a:t>
            </a:r>
            <a:endParaRPr lang="en-US" dirty="0"/>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- 4.1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029 - You Are My All In All - 4.2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Song</a:t>
            </a:r>
            <a:endParaRPr lang="en-US" dirty="0"/>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70056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pd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138150" cy="9785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6" name="AutoShape 2"/>
          <p:cNvSpPr>
            <a:spLocks/>
          </p:cNvSpPr>
          <p:nvPr/>
        </p:nvSpPr>
        <p:spPr bwMode="auto">
          <a:xfrm>
            <a:off x="4730750" y="6248400"/>
            <a:ext cx="3541713" cy="1100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4800" dirty="0">
                <a:solidFill>
                  <a:srgbClr val="FFFB00"/>
                </a:solidFill>
                <a:effectLst>
                  <a:outerShdw blurRad="38100" dist="38100" dir="2700000" algn="tl">
                    <a:srgbClr val="000000"/>
                  </a:outerShdw>
                </a:effectLst>
                <a:latin typeface="Zapfino" charset="0"/>
                <a:cs typeface="Zapfino" charset="0"/>
                <a:sym typeface="Zapfino" charset="0"/>
              </a:rPr>
              <a:t>Acts </a:t>
            </a:r>
            <a:r>
              <a:rPr lang="en-US" sz="4800" dirty="0" smtClean="0">
                <a:solidFill>
                  <a:srgbClr val="FFFB00"/>
                </a:solidFill>
                <a:effectLst>
                  <a:outerShdw blurRad="38100" dist="38100" dir="2700000" algn="tl">
                    <a:srgbClr val="000000"/>
                  </a:outerShdw>
                </a:effectLst>
                <a:latin typeface="Zapfino" charset="0"/>
                <a:cs typeface="Zapfino" charset="0"/>
                <a:sym typeface="Zapfino" charset="0"/>
              </a:rPr>
              <a:t>17:1–6</a:t>
            </a:r>
            <a:endParaRPr lang="en-US" sz="4800" dirty="0"/>
          </a:p>
        </p:txBody>
      </p:sp>
      <p:sp>
        <p:nvSpPr>
          <p:cNvPr id="6147" name="AutoShape 3"/>
          <p:cNvSpPr>
            <a:spLocks/>
          </p:cNvSpPr>
          <p:nvPr/>
        </p:nvSpPr>
        <p:spPr bwMode="auto">
          <a:xfrm>
            <a:off x="-50800" y="7432675"/>
            <a:ext cx="4675188"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4800" dirty="0">
                <a:solidFill>
                  <a:srgbClr val="FFFB00"/>
                </a:solidFill>
                <a:effectLst>
                  <a:outerShdw blurRad="38100" dist="38100" dir="2700000" algn="tl">
                    <a:srgbClr val="000000"/>
                  </a:outerShdw>
                </a:effectLst>
                <a:latin typeface="Zapfino" charset="0"/>
                <a:cs typeface="Zapfino" charset="0"/>
                <a:sym typeface="Zapfino" charset="0"/>
              </a:rPr>
              <a:t>Isaiah </a:t>
            </a:r>
            <a:r>
              <a:rPr lang="en-US" sz="4800" dirty="0" smtClean="0">
                <a:solidFill>
                  <a:srgbClr val="FFFB00"/>
                </a:solidFill>
                <a:effectLst>
                  <a:outerShdw blurRad="38100" dist="38100" dir="2700000" algn="tl">
                    <a:srgbClr val="000000"/>
                  </a:outerShdw>
                </a:effectLst>
                <a:latin typeface="Zapfino" charset="0"/>
                <a:cs typeface="Zapfino" charset="0"/>
                <a:sym typeface="Zapfino" charset="0"/>
              </a:rPr>
              <a:t>5:20-23 </a:t>
            </a:r>
            <a:endParaRPr lang="en-US" sz="4800" dirty="0"/>
          </a:p>
        </p:txBody>
      </p:sp>
      <p:sp>
        <p:nvSpPr>
          <p:cNvPr id="6148" name="AutoShape 4"/>
          <p:cNvSpPr>
            <a:spLocks/>
          </p:cNvSpPr>
          <p:nvPr/>
        </p:nvSpPr>
        <p:spPr bwMode="auto">
          <a:xfrm>
            <a:off x="9164637" y="7432675"/>
            <a:ext cx="32813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4800" dirty="0">
                <a:solidFill>
                  <a:srgbClr val="FFFB00"/>
                </a:solidFill>
                <a:effectLst>
                  <a:outerShdw blurRad="38100" dist="38100" dir="2700000" algn="tl">
                    <a:srgbClr val="000000"/>
                  </a:outerShdw>
                </a:effectLst>
                <a:latin typeface="Zapfino" charset="0"/>
                <a:cs typeface="Zapfino" charset="0"/>
                <a:sym typeface="Zapfino" charset="0"/>
              </a:rPr>
              <a:t>Luke 16:15 </a:t>
            </a:r>
            <a:endParaRPr lang="en-US" sz="48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075" y="165100"/>
            <a:ext cx="12565063" cy="949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170"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7171"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2" name="TextBox 1"/>
          <p:cNvSpPr txBox="1"/>
          <p:nvPr/>
        </p:nvSpPr>
        <p:spPr>
          <a:xfrm>
            <a:off x="2768600" y="2362200"/>
            <a:ext cx="9296400" cy="276999"/>
          </a:xfrm>
          <a:prstGeom prst="rect">
            <a:avLst/>
          </a:prstGeom>
          <a:noFill/>
        </p:spPr>
        <p:txBody>
          <a:bodyPr wrap="square" rtlCol="0">
            <a:spAutoFit/>
          </a:bodyPr>
          <a:lstStyle/>
          <a:p>
            <a:r>
              <a:rPr lang="en-US" dirty="0" smtClean="0"/>
              <a:t>xx</a:t>
            </a:r>
            <a:endParaRPr lang="en-US" dirty="0"/>
          </a:p>
        </p:txBody>
      </p:sp>
      <p:sp>
        <p:nvSpPr>
          <p:cNvPr id="3" name="TextBox 2"/>
          <p:cNvSpPr txBox="1"/>
          <p:nvPr/>
        </p:nvSpPr>
        <p:spPr>
          <a:xfrm>
            <a:off x="787400" y="2362200"/>
            <a:ext cx="11755438" cy="6971139"/>
          </a:xfrm>
          <a:prstGeom prst="rect">
            <a:avLst/>
          </a:prstGeom>
          <a:noFill/>
        </p:spPr>
        <p:txBody>
          <a:bodyPr wrap="square" rtlCol="0">
            <a:spAutoFit/>
          </a:bodyPr>
          <a:lstStyle/>
          <a:p>
            <a:pPr marL="571500" indent="-571500" defTabSz="584200">
              <a:spcBef>
                <a:spcPts val="600"/>
              </a:spcBef>
              <a:buClr>
                <a:srgbClr val="FFD479"/>
              </a:buClr>
              <a:buSzPct val="85000"/>
              <a:buFont typeface="Wingdings" panose="05000000000000000000" pitchFamily="2" charset="2"/>
              <a:buChar char="Ø"/>
            </a:pPr>
            <a:r>
              <a:rPr lang="en-US" sz="4000" dirty="0">
                <a:solidFill>
                  <a:srgbClr val="FFFFFF"/>
                </a:solidFill>
                <a:effectLst>
                  <a:outerShdw blurRad="38100" dist="38100" dir="2700000" algn="tl">
                    <a:srgbClr val="000000"/>
                  </a:outerShdw>
                </a:effectLst>
                <a:latin typeface="Didot" charset="0"/>
                <a:cs typeface="Didot" charset="0"/>
                <a:sym typeface="Didot" charset="0"/>
              </a:rPr>
              <a:t>The world was turned upside down in Genesis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3</a:t>
            </a:r>
          </a:p>
          <a:p>
            <a:pPr marL="914400" lvl="2" indent="-457200" defTabSz="584200">
              <a:spcBef>
                <a:spcPts val="600"/>
              </a:spcBef>
              <a:buClr>
                <a:srgbClr val="FFD479"/>
              </a:buClr>
              <a:buSzPct val="85000"/>
              <a:buFont typeface="Wingdings" panose="05000000000000000000" pitchFamily="2" charset="2"/>
              <a:buChar char="§"/>
            </a:pP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(Genesis </a:t>
            </a:r>
            <a:r>
              <a:rPr lang="en-US" sz="4000" dirty="0">
                <a:solidFill>
                  <a:srgbClr val="FFFFFF"/>
                </a:solidFill>
                <a:effectLst>
                  <a:outerShdw blurRad="38100" dist="38100" dir="2700000" algn="tl">
                    <a:srgbClr val="000000"/>
                  </a:outerShdw>
                </a:effectLst>
                <a:latin typeface="Didot" charset="0"/>
                <a:cs typeface="Didot" charset="0"/>
                <a:sym typeface="Didot" charset="0"/>
              </a:rPr>
              <a:t>3:16-19;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Rom. </a:t>
            </a:r>
            <a:r>
              <a:rPr lang="en-US" sz="4000" dirty="0">
                <a:solidFill>
                  <a:srgbClr val="FFFFFF"/>
                </a:solidFill>
                <a:effectLst>
                  <a:outerShdw blurRad="38100" dist="38100" dir="2700000" algn="tl">
                    <a:srgbClr val="000000"/>
                  </a:outerShdw>
                </a:effectLst>
                <a:latin typeface="Didot" charset="0"/>
                <a:cs typeface="Didot" charset="0"/>
                <a:sym typeface="Didot" charset="0"/>
              </a:rPr>
              <a:t>3:9-18, 23; 5:12</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a:t>
            </a:r>
          </a:p>
          <a:p>
            <a:pPr marL="1028700" lvl="2" indent="-571500" defTabSz="584200">
              <a:spcBef>
                <a:spcPts val="600"/>
              </a:spcBef>
              <a:buClr>
                <a:srgbClr val="FFD479"/>
              </a:buClr>
              <a:buSzPct val="85000"/>
              <a:buFont typeface="Wingdings" panose="05000000000000000000" pitchFamily="2" charset="2"/>
              <a:buChar char="Ø"/>
            </a:pPr>
            <a:endParaRPr lang="en-US" sz="4000" dirty="0">
              <a:solidFill>
                <a:srgbClr val="FFFFFF"/>
              </a:solidFill>
              <a:effectLst>
                <a:outerShdw blurRad="38100" dist="38100" dir="2700000" algn="tl">
                  <a:srgbClr val="000000"/>
                </a:outerShdw>
              </a:effectLst>
              <a:latin typeface="Didot" charset="0"/>
              <a:cs typeface="Didot" charset="0"/>
              <a:sym typeface="Didot" charset="0"/>
            </a:endParaRPr>
          </a:p>
          <a:p>
            <a:pPr marL="571500" indent="-571500" defTabSz="584200">
              <a:spcBef>
                <a:spcPts val="600"/>
              </a:spcBef>
              <a:buClr>
                <a:srgbClr val="FFD479"/>
              </a:buClr>
              <a:buSzPct val="85000"/>
              <a:buFont typeface="Wingdings" panose="05000000000000000000" pitchFamily="2" charset="2"/>
              <a:buChar char="Ø"/>
            </a:pPr>
            <a:r>
              <a:rPr lang="en-US" sz="4000" dirty="0">
                <a:solidFill>
                  <a:srgbClr val="FFFFFF"/>
                </a:solidFill>
                <a:effectLst>
                  <a:outerShdw blurRad="38100" dist="38100" dir="2700000" algn="tl">
                    <a:srgbClr val="000000"/>
                  </a:outerShdw>
                </a:effectLst>
                <a:latin typeface="Didot" charset="0"/>
                <a:cs typeface="Didot" charset="0"/>
                <a:sym typeface="Didot" charset="0"/>
              </a:rPr>
              <a:t>In Genesis 6, Noah &amp; his family, (</a:t>
            </a:r>
            <a:r>
              <a:rPr lang="en-US" sz="4000" i="1" dirty="0">
                <a:solidFill>
                  <a:srgbClr val="FFFFFF"/>
                </a:solidFill>
                <a:effectLst>
                  <a:outerShdw blurRad="38100" dist="38100" dir="2700000" algn="tl">
                    <a:srgbClr val="000000"/>
                  </a:outerShdw>
                </a:effectLst>
                <a:latin typeface="Didot" charset="0"/>
                <a:cs typeface="Didot" charset="0"/>
                <a:sym typeface="Didot" charset="0"/>
              </a:rPr>
              <a:t>eight souls</a:t>
            </a:r>
            <a:r>
              <a:rPr lang="en-US" sz="4000" dirty="0">
                <a:solidFill>
                  <a:srgbClr val="FFFFFF"/>
                </a:solidFill>
                <a:effectLst>
                  <a:outerShdw blurRad="38100" dist="38100" dir="2700000" algn="tl">
                    <a:srgbClr val="000000"/>
                  </a:outerShdw>
                </a:effectLst>
                <a:latin typeface="Didot" charset="0"/>
                <a:cs typeface="Didot" charset="0"/>
                <a:sym typeface="Didot" charset="0"/>
              </a:rPr>
              <a:t>), were the only ones living upright in an upside down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world</a:t>
            </a:r>
          </a:p>
          <a:p>
            <a:pPr marL="914400" lvl="1" indent="-447675" defTabSz="584200">
              <a:spcBef>
                <a:spcPts val="600"/>
              </a:spcBef>
              <a:buClr>
                <a:srgbClr val="FFD479"/>
              </a:buClr>
              <a:buSzPct val="85000"/>
              <a:buFont typeface="Wingdings" panose="05000000000000000000" pitchFamily="2" charset="2"/>
              <a:buChar char="§"/>
            </a:pP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(Gen. </a:t>
            </a:r>
            <a:r>
              <a:rPr lang="en-US" sz="4000" dirty="0">
                <a:solidFill>
                  <a:srgbClr val="FFFFFF"/>
                </a:solidFill>
                <a:effectLst>
                  <a:outerShdw blurRad="38100" dist="38100" dir="2700000" algn="tl">
                    <a:srgbClr val="000000"/>
                  </a:outerShdw>
                </a:effectLst>
                <a:latin typeface="Didot" charset="0"/>
                <a:cs typeface="Didot" charset="0"/>
                <a:sym typeface="Didot" charset="0"/>
              </a:rPr>
              <a:t>6:5-12;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Heb. </a:t>
            </a:r>
            <a:r>
              <a:rPr lang="en-US" sz="4000" dirty="0">
                <a:solidFill>
                  <a:srgbClr val="FFFFFF"/>
                </a:solidFill>
                <a:effectLst>
                  <a:outerShdw blurRad="38100" dist="38100" dir="2700000" algn="tl">
                    <a:srgbClr val="000000"/>
                  </a:outerShdw>
                </a:effectLst>
                <a:latin typeface="Didot" charset="0"/>
                <a:cs typeface="Didot" charset="0"/>
                <a:sym typeface="Didot" charset="0"/>
              </a:rPr>
              <a:t>11:7; 1 Peter 3:20</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a:t>
            </a:r>
          </a:p>
          <a:p>
            <a:pPr marL="800100" lvl="1" indent="-571500" defTabSz="584200">
              <a:spcBef>
                <a:spcPts val="600"/>
              </a:spcBef>
              <a:buClr>
                <a:srgbClr val="FFD479"/>
              </a:buClr>
              <a:buSzPct val="85000"/>
              <a:buFont typeface="Wingdings" panose="05000000000000000000" pitchFamily="2" charset="2"/>
              <a:buChar char="Ø"/>
            </a:pPr>
            <a:endParaRPr lang="en-US" sz="4000" dirty="0">
              <a:solidFill>
                <a:srgbClr val="FFFFFF"/>
              </a:solidFill>
              <a:effectLst>
                <a:outerShdw blurRad="38100" dist="38100" dir="2700000" algn="tl">
                  <a:srgbClr val="000000"/>
                </a:outerShdw>
              </a:effectLst>
              <a:latin typeface="Didot" charset="0"/>
              <a:cs typeface="Didot" charset="0"/>
              <a:sym typeface="Didot" charset="0"/>
            </a:endParaRPr>
          </a:p>
          <a:p>
            <a:pPr marL="571500" indent="-571500" defTabSz="584200">
              <a:spcBef>
                <a:spcPts val="600"/>
              </a:spcBef>
              <a:buClr>
                <a:srgbClr val="FFD479"/>
              </a:buClr>
              <a:buSzPct val="85000"/>
              <a:buFont typeface="Wingdings" panose="05000000000000000000" pitchFamily="2" charset="2"/>
              <a:buChar char="Ø"/>
            </a:pPr>
            <a:r>
              <a:rPr lang="en-US" sz="4000" dirty="0">
                <a:solidFill>
                  <a:srgbClr val="FFFFFF"/>
                </a:solidFill>
                <a:effectLst>
                  <a:outerShdw blurRad="38100" dist="38100" dir="2700000" algn="tl">
                    <a:srgbClr val="000000"/>
                  </a:outerShdw>
                </a:effectLst>
                <a:latin typeface="Didot" charset="0"/>
                <a:cs typeface="Didot" charset="0"/>
                <a:sym typeface="Didot" charset="0"/>
              </a:rPr>
              <a:t>The </a:t>
            </a:r>
            <a:r>
              <a:rPr lang="en-US" sz="4000" dirty="0">
                <a:solidFill>
                  <a:srgbClr val="FFFFFF"/>
                </a:solidFill>
                <a:effectLst>
                  <a:glow rad="101600">
                    <a:srgbClr val="FFC000">
                      <a:alpha val="60000"/>
                    </a:srgbClr>
                  </a:glow>
                  <a:outerShdw blurRad="38100" dist="38100" dir="2700000" algn="tl">
                    <a:srgbClr val="000000"/>
                  </a:outerShdw>
                </a:effectLst>
                <a:latin typeface="Didot" charset="0"/>
                <a:cs typeface="Didot" charset="0"/>
                <a:sym typeface="Didot" charset="0"/>
              </a:rPr>
              <a:t>majority</a:t>
            </a:r>
            <a:r>
              <a:rPr lang="en-US" sz="4000" dirty="0">
                <a:solidFill>
                  <a:srgbClr val="FFFFFF"/>
                </a:solidFill>
                <a:effectLst>
                  <a:outerShdw blurRad="38100" dist="38100" dir="2700000" algn="tl">
                    <a:srgbClr val="000000"/>
                  </a:outerShdw>
                </a:effectLst>
                <a:latin typeface="Didot" charset="0"/>
                <a:cs typeface="Didot" charset="0"/>
                <a:sym typeface="Didot" charset="0"/>
              </a:rPr>
              <a:t> has always been in the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wrong</a:t>
            </a:r>
          </a:p>
          <a:p>
            <a:pPr marL="914400" lvl="2" indent="-457200" defTabSz="584200">
              <a:spcBef>
                <a:spcPts val="600"/>
              </a:spcBef>
              <a:buClr>
                <a:srgbClr val="FFD479"/>
              </a:buClr>
              <a:buSzPct val="85000"/>
              <a:buFont typeface="Wingdings" panose="05000000000000000000" pitchFamily="2" charset="2"/>
              <a:buChar char="§"/>
            </a:pP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(Exodus </a:t>
            </a:r>
            <a:r>
              <a:rPr lang="en-US" sz="4000" dirty="0">
                <a:solidFill>
                  <a:srgbClr val="FFFFFF"/>
                </a:solidFill>
                <a:effectLst>
                  <a:outerShdw blurRad="38100" dist="38100" dir="2700000" algn="tl">
                    <a:srgbClr val="000000"/>
                  </a:outerShdw>
                </a:effectLst>
                <a:latin typeface="Didot" charset="0"/>
                <a:cs typeface="Didot" charset="0"/>
                <a:sym typeface="Didot" charset="0"/>
              </a:rPr>
              <a:t>23:2;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Matt. </a:t>
            </a:r>
            <a:r>
              <a:rPr lang="en-US" sz="4000" dirty="0">
                <a:solidFill>
                  <a:srgbClr val="FFFFFF"/>
                </a:solidFill>
                <a:effectLst>
                  <a:outerShdw blurRad="38100" dist="38100" dir="2700000" algn="tl">
                    <a:srgbClr val="000000"/>
                  </a:outerShdw>
                </a:effectLst>
                <a:latin typeface="Didot" charset="0"/>
                <a:cs typeface="Didot" charset="0"/>
                <a:sym typeface="Didot" charset="0"/>
              </a:rPr>
              <a:t>7:13,14; 1 </a:t>
            </a:r>
            <a:r>
              <a:rPr lang="en-US" sz="4000" dirty="0" smtClean="0">
                <a:solidFill>
                  <a:srgbClr val="FFFFFF"/>
                </a:solidFill>
                <a:effectLst>
                  <a:outerShdw blurRad="38100" dist="38100" dir="2700000" algn="tl">
                    <a:srgbClr val="000000"/>
                  </a:outerShdw>
                </a:effectLst>
                <a:latin typeface="Didot" charset="0"/>
                <a:cs typeface="Didot" charset="0"/>
                <a:sym typeface="Didot" charset="0"/>
              </a:rPr>
              <a:t>John </a:t>
            </a:r>
            <a:r>
              <a:rPr lang="en-US" sz="4000" dirty="0">
                <a:solidFill>
                  <a:srgbClr val="FFFFFF"/>
                </a:solidFill>
                <a:effectLst>
                  <a:outerShdw blurRad="38100" dist="38100" dir="2700000" algn="tl">
                    <a:srgbClr val="000000"/>
                  </a:outerShdw>
                </a:effectLst>
                <a:latin typeface="Didot" charset="0"/>
                <a:cs typeface="Didot" charset="0"/>
                <a:sym typeface="Didot" charset="0"/>
              </a:rPr>
              <a:t>5:19</a:t>
            </a:r>
            <a:r>
              <a:rPr lang="en-US" dirty="0">
                <a:solidFill>
                  <a:srgbClr val="FFFFFF"/>
                </a:solidFill>
                <a:effectLst>
                  <a:outerShdw blurRad="38100" dist="38100" dir="2700000" algn="tl">
                    <a:srgbClr val="000000"/>
                  </a:outerShdw>
                </a:effectLst>
                <a:latin typeface="Didot" charset="0"/>
                <a:cs typeface="Didot" charset="0"/>
                <a:sym typeface="Didot" charset="0"/>
              </a:rPr>
              <a:t>)</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asted-image.pd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9218" name="Picture 2"/>
          <p:cNvPicPr>
            <a:picLocks noChangeAspect="1"/>
          </p:cNvPicPr>
          <p:nvPr/>
        </p:nvPicPr>
        <p:blipFill>
          <a:blip r:embed="rId3">
            <a:alphaModFix amt="46000"/>
            <a:extLst>
              <a:ext uri="{28A0092B-C50C-407E-A947-70E740481C1C}">
                <a14:useLocalDpi xmlns:a14="http://schemas.microsoft.com/office/drawing/2010/main" xmlns=""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xmlns="">
                <a:solidFill>
                  <a:srgbClr val="FFFFFF">
                    <a:alpha val="46492"/>
                  </a:srgbClr>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19"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9220"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9221" name="AutoShape 5"/>
          <p:cNvSpPr>
            <a:spLocks/>
          </p:cNvSpPr>
          <p:nvPr/>
        </p:nvSpPr>
        <p:spPr bwMode="auto">
          <a:xfrm>
            <a:off x="638175" y="1987550"/>
            <a:ext cx="11676063" cy="621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Acts </a:t>
            </a:r>
            <a:r>
              <a:rPr lang="en-US" sz="4400" b="1" dirty="0" smtClean="0">
                <a:solidFill>
                  <a:srgbClr val="FFFC79"/>
                </a:solidFill>
                <a:effectLst>
                  <a:outerShdw blurRad="38100" dist="38100" dir="2700000" algn="tl">
                    <a:srgbClr val="000000"/>
                  </a:outerShdw>
                </a:effectLst>
                <a:latin typeface="Hanzel Extended" charset="0"/>
                <a:cs typeface="Hanzel Extended" charset="0"/>
                <a:sym typeface="Hanzel Extended" charset="0"/>
              </a:rPr>
              <a:t>17:1–6 </a:t>
            </a: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(NKJV)</a:t>
            </a:r>
          </a:p>
          <a:p>
            <a:pPr algn="ctr">
              <a:spcBef>
                <a:spcPts val="900"/>
              </a:spcBef>
            </a:pPr>
            <a:r>
              <a:rPr lang="en-US" sz="3500" baseline="32000" dirty="0">
                <a:solidFill>
                  <a:srgbClr val="FFFC79"/>
                </a:solidFill>
                <a:effectLst>
                  <a:outerShdw blurRad="38100" dist="38100" dir="2700000" algn="tl">
                    <a:srgbClr val="000000"/>
                  </a:outerShdw>
                </a:effectLst>
              </a:rPr>
              <a:t>1</a:t>
            </a:r>
            <a:r>
              <a:rPr lang="en-US" sz="3500" dirty="0">
                <a:solidFill>
                  <a:srgbClr val="FFFC79"/>
                </a:solidFill>
                <a:effectLst>
                  <a:outerShdw blurRad="38100" dist="38100" dir="2700000" algn="tl">
                    <a:srgbClr val="000000"/>
                  </a:outerShdw>
                </a:effectLst>
              </a:rPr>
              <a:t> Now when they had passed through </a:t>
            </a:r>
            <a:r>
              <a:rPr lang="en-US" sz="3500" dirty="0" err="1">
                <a:solidFill>
                  <a:srgbClr val="FFFC79"/>
                </a:solidFill>
                <a:effectLst>
                  <a:outerShdw blurRad="38100" dist="38100" dir="2700000" algn="tl">
                    <a:srgbClr val="000000"/>
                  </a:outerShdw>
                </a:effectLst>
              </a:rPr>
              <a:t>Amphipolis</a:t>
            </a:r>
            <a:r>
              <a:rPr lang="en-US" sz="3500" dirty="0">
                <a:solidFill>
                  <a:srgbClr val="FFFC79"/>
                </a:solidFill>
                <a:effectLst>
                  <a:outerShdw blurRad="38100" dist="38100" dir="2700000" algn="tl">
                    <a:srgbClr val="000000"/>
                  </a:outerShdw>
                </a:effectLst>
              </a:rPr>
              <a:t> and </a:t>
            </a:r>
            <a:r>
              <a:rPr lang="en-US" sz="3500" dirty="0" err="1">
                <a:solidFill>
                  <a:srgbClr val="FFFC79"/>
                </a:solidFill>
                <a:effectLst>
                  <a:outerShdw blurRad="38100" dist="38100" dir="2700000" algn="tl">
                    <a:srgbClr val="000000"/>
                  </a:outerShdw>
                </a:effectLst>
              </a:rPr>
              <a:t>Apollonia</a:t>
            </a:r>
            <a:r>
              <a:rPr lang="en-US" sz="3500" dirty="0">
                <a:solidFill>
                  <a:srgbClr val="FFFC79"/>
                </a:solidFill>
                <a:effectLst>
                  <a:outerShdw blurRad="38100" dist="38100" dir="2700000" algn="tl">
                    <a:srgbClr val="000000"/>
                  </a:outerShdw>
                </a:effectLst>
              </a:rPr>
              <a:t>, they came to Thessalonica, where there was a synagogue of the Jews. </a:t>
            </a:r>
            <a:r>
              <a:rPr lang="en-US" sz="3500" baseline="32000" dirty="0">
                <a:solidFill>
                  <a:srgbClr val="FFFC79"/>
                </a:solidFill>
                <a:effectLst>
                  <a:outerShdw blurRad="38100" dist="38100" dir="2700000" algn="tl">
                    <a:srgbClr val="000000"/>
                  </a:outerShdw>
                </a:effectLst>
              </a:rPr>
              <a:t>2 </a:t>
            </a:r>
            <a:r>
              <a:rPr lang="en-US" sz="3500" dirty="0">
                <a:solidFill>
                  <a:srgbClr val="FFFC79"/>
                </a:solidFill>
                <a:effectLst>
                  <a:outerShdw blurRad="38100" dist="38100" dir="2700000" algn="tl">
                    <a:srgbClr val="000000"/>
                  </a:outerShdw>
                </a:effectLst>
              </a:rPr>
              <a:t>Then Paul, as his custom was, went in to them, and for three Sabbaths reasoned with them from the Scriptures, </a:t>
            </a:r>
            <a:r>
              <a:rPr lang="en-US" sz="3500" baseline="32000" dirty="0">
                <a:solidFill>
                  <a:srgbClr val="FFFC79"/>
                </a:solidFill>
                <a:effectLst>
                  <a:outerShdw blurRad="38100" dist="38100" dir="2700000" algn="tl">
                    <a:srgbClr val="000000"/>
                  </a:outerShdw>
                </a:effectLst>
              </a:rPr>
              <a:t>3 </a:t>
            </a:r>
            <a:r>
              <a:rPr lang="en-US" sz="3500" dirty="0">
                <a:solidFill>
                  <a:srgbClr val="FFFC79"/>
                </a:solidFill>
                <a:effectLst>
                  <a:outerShdw blurRad="38100" dist="38100" dir="2700000" algn="tl">
                    <a:srgbClr val="000000"/>
                  </a:outerShdw>
                </a:effectLst>
              </a:rPr>
              <a:t>explaining and demonstrating that the Christ had to suffer and rise again from the dead, and </a:t>
            </a:r>
            <a:r>
              <a:rPr lang="en-US" sz="3500" i="1" dirty="0">
                <a:solidFill>
                  <a:srgbClr val="FFFC79"/>
                </a:solidFill>
                <a:effectLst>
                  <a:outerShdw blurRad="38100" dist="38100" dir="2700000" algn="tl">
                    <a:srgbClr val="000000"/>
                  </a:outerShdw>
                </a:effectLst>
              </a:rPr>
              <a:t>saying,</a:t>
            </a:r>
            <a:r>
              <a:rPr lang="en-US" sz="3500" dirty="0">
                <a:solidFill>
                  <a:srgbClr val="FFFC79"/>
                </a:solidFill>
                <a:effectLst>
                  <a:outerShdw blurRad="38100" dist="38100" dir="2700000" algn="tl">
                    <a:srgbClr val="000000"/>
                  </a:outerShdw>
                </a:effectLst>
              </a:rPr>
              <a:t> </a:t>
            </a:r>
            <a:r>
              <a:rPr lang="ja-JP" altLang="en-US" sz="3500" dirty="0">
                <a:solidFill>
                  <a:srgbClr val="FFFC79"/>
                </a:solidFill>
                <a:effectLst>
                  <a:outerShdw blurRad="38100" dist="38100" dir="2700000" algn="tl">
                    <a:srgbClr val="000000"/>
                  </a:outerShdw>
                </a:effectLst>
              </a:rPr>
              <a:t>“</a:t>
            </a:r>
            <a:r>
              <a:rPr lang="en-US" sz="3500" dirty="0">
                <a:solidFill>
                  <a:srgbClr val="FFFC79"/>
                </a:solidFill>
                <a:effectLst>
                  <a:outerShdw blurRad="38100" dist="38100" dir="2700000" algn="tl">
                    <a:srgbClr val="000000"/>
                  </a:outerShdw>
                </a:effectLst>
              </a:rPr>
              <a:t>This Jesus whom I preach to you is the Christ.</a:t>
            </a:r>
            <a:r>
              <a:rPr lang="ja-JP" altLang="en-US" sz="3500" dirty="0">
                <a:solidFill>
                  <a:srgbClr val="FFFC79"/>
                </a:solidFill>
                <a:effectLst>
                  <a:outerShdw blurRad="38100" dist="38100" dir="2700000" algn="tl">
                    <a:srgbClr val="000000"/>
                  </a:outerShdw>
                </a:effectLst>
              </a:rPr>
              <a:t>”</a:t>
            </a:r>
            <a:r>
              <a:rPr lang="en-US" sz="3500" dirty="0">
                <a:solidFill>
                  <a:srgbClr val="FFFC79"/>
                </a:solidFill>
                <a:effectLst>
                  <a:outerShdw blurRad="38100" dist="38100" dir="2700000" algn="tl">
                    <a:srgbClr val="000000"/>
                  </a:outerShdw>
                </a:effectLst>
              </a:rPr>
              <a:t> </a:t>
            </a:r>
            <a:r>
              <a:rPr lang="en-US" sz="3500" baseline="32000" dirty="0">
                <a:solidFill>
                  <a:srgbClr val="FFFC79"/>
                </a:solidFill>
                <a:effectLst>
                  <a:outerShdw blurRad="38100" dist="38100" dir="2700000" algn="tl">
                    <a:srgbClr val="000000"/>
                  </a:outerShdw>
                </a:effectLst>
              </a:rPr>
              <a:t>4 </a:t>
            </a:r>
            <a:r>
              <a:rPr lang="en-US" sz="3500" dirty="0">
                <a:solidFill>
                  <a:srgbClr val="FFFC79"/>
                </a:solidFill>
                <a:effectLst>
                  <a:outerShdw blurRad="38100" dist="38100" dir="2700000" algn="tl">
                    <a:srgbClr val="000000"/>
                  </a:outerShdw>
                </a:effectLst>
              </a:rPr>
              <a:t>And some of them were persuaded; and a great multitude of the devout Greeks, and not a few of the leading women, joined Paul and Silas.</a:t>
            </a:r>
            <a:endParaRPr lang="en-US" dirty="0"/>
          </a:p>
        </p:txBody>
      </p:sp>
      <p:sp>
        <p:nvSpPr>
          <p:cNvPr id="9222" name="AutoShape 6"/>
          <p:cNvSpPr>
            <a:spLocks/>
          </p:cNvSpPr>
          <p:nvPr/>
        </p:nvSpPr>
        <p:spPr bwMode="auto">
          <a:xfrm>
            <a:off x="3078163" y="8523288"/>
            <a:ext cx="9466262" cy="1128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a:r>
              <a:rPr lang="en-US" sz="3100" dirty="0">
                <a:solidFill>
                  <a:srgbClr val="FFFB00"/>
                </a:solidFill>
                <a:effectLst>
                  <a:outerShdw blurRad="38100" dist="38100" dir="2700000" algn="tl">
                    <a:srgbClr val="000000"/>
                  </a:outerShdw>
                </a:effectLst>
                <a:latin typeface="Zarpie" charset="0"/>
                <a:cs typeface="Zarpie" charset="0"/>
                <a:sym typeface="Zarpie" charset="0"/>
              </a:rPr>
              <a:t>The WORLDLY </a:t>
            </a:r>
            <a:r>
              <a:rPr lang="en-US" sz="3100" dirty="0" smtClean="0">
                <a:solidFill>
                  <a:srgbClr val="FFFB00"/>
                </a:solidFill>
                <a:effectLst>
                  <a:outerShdw blurRad="38100" dist="38100" dir="2700000" algn="tl">
                    <a:srgbClr val="000000"/>
                  </a:outerShdw>
                </a:effectLst>
                <a:latin typeface="Zarpie" charset="0"/>
                <a:cs typeface="Zarpie" charset="0"/>
                <a:sym typeface="Zarpie" charset="0"/>
              </a:rPr>
              <a:t>Simply View God’s Way </a:t>
            </a:r>
            <a:r>
              <a:rPr lang="en-US" sz="3100" dirty="0">
                <a:solidFill>
                  <a:srgbClr val="FFFB00"/>
                </a:solidFill>
                <a:effectLst>
                  <a:outerShdw blurRad="38100" dist="38100" dir="2700000" algn="tl">
                    <a:srgbClr val="000000"/>
                  </a:outerShdw>
                </a:effectLst>
                <a:latin typeface="Zarpie" charset="0"/>
                <a:cs typeface="Zarpie" charset="0"/>
                <a:sym typeface="Zarpie" charset="0"/>
              </a:rPr>
              <a:t>&amp; His People As Being Upside Down!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pasted-image.pd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2" name="AutoShape 2"/>
          <p:cNvSpPr>
            <a:spLocks/>
          </p:cNvSpPr>
          <p:nvPr/>
        </p:nvSpPr>
        <p:spPr bwMode="auto">
          <a:xfrm>
            <a:off x="638175" y="1987550"/>
            <a:ext cx="11676063" cy="621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marL="114300"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Acts </a:t>
            </a:r>
            <a:r>
              <a:rPr lang="en-US" sz="4400" b="1" dirty="0" smtClean="0">
                <a:solidFill>
                  <a:srgbClr val="FFFC79"/>
                </a:solidFill>
                <a:effectLst>
                  <a:outerShdw blurRad="38100" dist="38100" dir="2700000" algn="tl">
                    <a:srgbClr val="000000"/>
                  </a:outerShdw>
                </a:effectLst>
                <a:latin typeface="Hanzel Extended" charset="0"/>
                <a:cs typeface="Hanzel Extended" charset="0"/>
                <a:sym typeface="Hanzel Extended" charset="0"/>
              </a:rPr>
              <a:t>17:1–6 </a:t>
            </a: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(NKJV)</a:t>
            </a:r>
          </a:p>
          <a:p>
            <a:pPr marL="114300" algn="ctr">
              <a:spcBef>
                <a:spcPts val="900"/>
              </a:spcBef>
            </a:pPr>
            <a:r>
              <a:rPr lang="en-US" sz="3500" baseline="32000" dirty="0">
                <a:solidFill>
                  <a:srgbClr val="FFFC79"/>
                </a:solidFill>
                <a:effectLst>
                  <a:outerShdw blurRad="38100" dist="38100" dir="2700000" algn="tl">
                    <a:srgbClr val="000000"/>
                  </a:outerShdw>
                </a:effectLst>
              </a:rPr>
              <a:t>5 </a:t>
            </a:r>
            <a:r>
              <a:rPr lang="en-US" sz="3500" dirty="0">
                <a:solidFill>
                  <a:srgbClr val="FFFC79"/>
                </a:solidFill>
                <a:effectLst>
                  <a:outerShdw blurRad="38100" dist="38100" dir="2700000" algn="tl">
                    <a:srgbClr val="000000"/>
                  </a:outerShdw>
                </a:effectLst>
              </a:rPr>
              <a:t>But the Jews who were not persuaded, becoming envious, took some of the evil men from the marketplace, and gathering a mob, set all the city in an uproar and attacked the house of Jason, and sought to bring them out to the people. </a:t>
            </a:r>
            <a:r>
              <a:rPr lang="en-US" sz="3500" baseline="32000" dirty="0">
                <a:solidFill>
                  <a:srgbClr val="FFFC79"/>
                </a:solidFill>
                <a:effectLst>
                  <a:outerShdw blurRad="38100" dist="38100" dir="2700000" algn="tl">
                    <a:srgbClr val="000000"/>
                  </a:outerShdw>
                </a:effectLst>
              </a:rPr>
              <a:t>6 </a:t>
            </a:r>
            <a:r>
              <a:rPr lang="en-US" sz="3500" dirty="0">
                <a:solidFill>
                  <a:srgbClr val="FFFC79"/>
                </a:solidFill>
                <a:effectLst>
                  <a:outerShdw blurRad="38100" dist="38100" dir="2700000" algn="tl">
                    <a:srgbClr val="000000"/>
                  </a:outerShdw>
                </a:effectLst>
              </a:rPr>
              <a:t>But when they did not find them, they dragged Jason and some brethren to the rulers of the city, crying out, </a:t>
            </a:r>
            <a:r>
              <a:rPr lang="ja-JP" altLang="en-US" sz="3500" dirty="0">
                <a:solidFill>
                  <a:srgbClr val="FFFC79"/>
                </a:solidFill>
                <a:effectLst>
                  <a:outerShdw blurRad="38100" dist="38100" dir="2700000" algn="tl">
                    <a:srgbClr val="000000"/>
                  </a:outerShdw>
                </a:effectLst>
              </a:rPr>
              <a:t>“</a:t>
            </a:r>
            <a:r>
              <a:rPr lang="en-US" sz="3500" dirty="0">
                <a:solidFill>
                  <a:srgbClr val="FFFC79"/>
                </a:solidFill>
                <a:effectLst>
                  <a:outerShdw blurRad="38100" dist="38100" dir="2700000" algn="tl">
                    <a:srgbClr val="000000"/>
                  </a:outerShdw>
                </a:effectLst>
              </a:rPr>
              <a:t>These who have turned the world upside down have come here </a:t>
            </a:r>
            <a:r>
              <a:rPr lang="en-US" sz="3500" dirty="0" smtClean="0">
                <a:solidFill>
                  <a:srgbClr val="FFFC79"/>
                </a:solidFill>
                <a:effectLst>
                  <a:outerShdw blurRad="38100" dist="38100" dir="2700000" algn="tl">
                    <a:srgbClr val="000000"/>
                  </a:outerShdw>
                </a:effectLst>
              </a:rPr>
              <a:t>too.</a:t>
            </a:r>
            <a:r>
              <a:rPr lang="ja-JP" altLang="en-US" sz="3500" dirty="0">
                <a:solidFill>
                  <a:srgbClr val="FFFC79"/>
                </a:solidFill>
                <a:effectLst>
                  <a:outerShdw blurRad="38100" dist="38100" dir="2700000" algn="tl">
                    <a:srgbClr val="000000"/>
                  </a:outerShdw>
                </a:effectLst>
              </a:rPr>
              <a:t>”</a:t>
            </a:r>
            <a:endParaRPr lang="en-US" dirty="0"/>
          </a:p>
        </p:txBody>
      </p:sp>
      <p:pic>
        <p:nvPicPr>
          <p:cNvPr id="10243" name="Picture 3"/>
          <p:cNvPicPr>
            <a:picLocks noChangeAspect="1"/>
          </p:cNvPicPr>
          <p:nvPr/>
        </p:nvPicPr>
        <p:blipFill>
          <a:blip r:embed="rId3">
            <a:alphaModFix amt="46000"/>
            <a:extLst>
              <a:ext uri="{28A0092B-C50C-407E-A947-70E740481C1C}">
                <a14:useLocalDpi xmlns:a14="http://schemas.microsoft.com/office/drawing/2010/main" xmlns=""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xmlns="">
                <a:solidFill>
                  <a:srgbClr val="FFFFFF">
                    <a:alpha val="46492"/>
                  </a:srgbClr>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4"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0245" name="AutoShape 5"/>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8" name="AutoShape 6"/>
          <p:cNvSpPr>
            <a:spLocks/>
          </p:cNvSpPr>
          <p:nvPr/>
        </p:nvSpPr>
        <p:spPr bwMode="auto">
          <a:xfrm>
            <a:off x="3078163" y="8382000"/>
            <a:ext cx="9466262" cy="1128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a:r>
              <a:rPr lang="en-US" sz="3100" dirty="0">
                <a:solidFill>
                  <a:srgbClr val="FFFB00"/>
                </a:solidFill>
                <a:effectLst>
                  <a:outerShdw blurRad="38100" dist="38100" dir="2700000" algn="tl">
                    <a:srgbClr val="000000"/>
                  </a:outerShdw>
                </a:effectLst>
                <a:latin typeface="Zarpie" charset="0"/>
                <a:cs typeface="Zarpie" charset="0"/>
                <a:sym typeface="Zarpie" charset="0"/>
              </a:rPr>
              <a:t>The WORLDLY </a:t>
            </a:r>
            <a:r>
              <a:rPr lang="en-US" sz="3100" dirty="0" smtClean="0">
                <a:solidFill>
                  <a:srgbClr val="FFFB00"/>
                </a:solidFill>
                <a:effectLst>
                  <a:outerShdw blurRad="38100" dist="38100" dir="2700000" algn="tl">
                    <a:srgbClr val="000000"/>
                  </a:outerShdw>
                </a:effectLst>
                <a:latin typeface="Zarpie" charset="0"/>
                <a:cs typeface="Zarpie" charset="0"/>
                <a:sym typeface="Zarpie" charset="0"/>
              </a:rPr>
              <a:t>Simply View God’s Way </a:t>
            </a:r>
            <a:r>
              <a:rPr lang="en-US" sz="3100" dirty="0">
                <a:solidFill>
                  <a:srgbClr val="FFFB00"/>
                </a:solidFill>
                <a:effectLst>
                  <a:outerShdw blurRad="38100" dist="38100" dir="2700000" algn="tl">
                    <a:srgbClr val="000000"/>
                  </a:outerShdw>
                </a:effectLst>
                <a:latin typeface="Zarpie" charset="0"/>
                <a:cs typeface="Zarpie" charset="0"/>
                <a:sym typeface="Zarpie" charset="0"/>
              </a:rPr>
              <a:t>&amp; His People As Being Upside Down!</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asted-image.pd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6" name="AutoShape 2"/>
          <p:cNvSpPr>
            <a:spLocks/>
          </p:cNvSpPr>
          <p:nvPr/>
        </p:nvSpPr>
        <p:spPr bwMode="auto">
          <a:xfrm>
            <a:off x="638175" y="1987550"/>
            <a:ext cx="11676063" cy="7277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marL="114300"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Isaiah </a:t>
            </a:r>
            <a:r>
              <a:rPr lang="en-US" sz="4400" b="1" dirty="0" smtClean="0">
                <a:solidFill>
                  <a:srgbClr val="FFFC79"/>
                </a:solidFill>
                <a:effectLst>
                  <a:outerShdw blurRad="38100" dist="38100" dir="2700000" algn="tl">
                    <a:srgbClr val="000000"/>
                  </a:outerShdw>
                </a:effectLst>
                <a:latin typeface="Hanzel Extended" charset="0"/>
                <a:cs typeface="Hanzel Extended" charset="0"/>
                <a:sym typeface="Hanzel Extended" charset="0"/>
              </a:rPr>
              <a:t>5:20–23 </a:t>
            </a: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(NKJV)</a:t>
            </a:r>
          </a:p>
          <a:p>
            <a:pPr marL="114300" algn="ctr">
              <a:spcBef>
                <a:spcPts val="900"/>
              </a:spcBef>
            </a:pPr>
            <a:r>
              <a:rPr lang="en-US" sz="3500" baseline="32000" dirty="0">
                <a:solidFill>
                  <a:srgbClr val="FFFC79"/>
                </a:solidFill>
                <a:effectLst>
                  <a:outerShdw blurRad="38100" dist="38100" dir="2700000" algn="tl">
                    <a:srgbClr val="000000"/>
                  </a:outerShdw>
                </a:effectLst>
              </a:rPr>
              <a:t>20</a:t>
            </a:r>
            <a:r>
              <a:rPr lang="en-US" sz="3500" dirty="0">
                <a:solidFill>
                  <a:srgbClr val="FFFC79"/>
                </a:solidFill>
                <a:effectLst>
                  <a:outerShdw blurRad="38100" dist="38100" dir="2700000" algn="tl">
                    <a:srgbClr val="000000"/>
                  </a:outerShdw>
                </a:effectLst>
              </a:rPr>
              <a:t>	</a:t>
            </a:r>
            <a:r>
              <a:rPr lang="en-US" sz="4000" dirty="0">
                <a:solidFill>
                  <a:srgbClr val="FFFC79"/>
                </a:solidFill>
                <a:effectLst>
                  <a:outerShdw blurRad="38100" dist="38100" dir="2700000" algn="tl">
                    <a:srgbClr val="000000"/>
                  </a:outerShdw>
                </a:effectLst>
              </a:rPr>
              <a:t>Woe to those who call evil good, and good evil; Who put darkness for light, and light for darkness; Who put bitter for sweet, and sweet for bitter!  </a:t>
            </a:r>
            <a:r>
              <a:rPr lang="en-US" sz="4000" baseline="32000" dirty="0" smtClean="0">
                <a:solidFill>
                  <a:srgbClr val="FFFC79"/>
                </a:solidFill>
                <a:effectLst>
                  <a:outerShdw blurRad="38100" dist="38100" dir="2700000" algn="tl">
                    <a:srgbClr val="000000"/>
                  </a:outerShdw>
                </a:effectLst>
              </a:rPr>
              <a:t>21</a:t>
            </a:r>
            <a:r>
              <a:rPr lang="en-US" sz="4000" dirty="0" smtClean="0">
                <a:solidFill>
                  <a:srgbClr val="FFFC79"/>
                </a:solidFill>
                <a:effectLst>
                  <a:outerShdw blurRad="38100" dist="38100" dir="2700000" algn="tl">
                    <a:srgbClr val="000000"/>
                  </a:outerShdw>
                </a:effectLst>
              </a:rPr>
              <a:t>Woe </a:t>
            </a:r>
            <a:r>
              <a:rPr lang="en-US" sz="4000" dirty="0">
                <a:solidFill>
                  <a:srgbClr val="FFFC79"/>
                </a:solidFill>
                <a:effectLst>
                  <a:outerShdw blurRad="38100" dist="38100" dir="2700000" algn="tl">
                    <a:srgbClr val="000000"/>
                  </a:outerShdw>
                </a:effectLst>
              </a:rPr>
              <a:t>to </a:t>
            </a:r>
            <a:r>
              <a:rPr lang="en-US" sz="4000" i="1" dirty="0">
                <a:solidFill>
                  <a:srgbClr val="FFFC79"/>
                </a:solidFill>
                <a:effectLst>
                  <a:outerShdw blurRad="38100" dist="38100" dir="2700000" algn="tl">
                    <a:srgbClr val="000000"/>
                  </a:outerShdw>
                </a:effectLst>
              </a:rPr>
              <a:t>those who are</a:t>
            </a:r>
            <a:r>
              <a:rPr lang="en-US" sz="4000" dirty="0">
                <a:solidFill>
                  <a:srgbClr val="FFFC79"/>
                </a:solidFill>
                <a:effectLst>
                  <a:outerShdw blurRad="38100" dist="38100" dir="2700000" algn="tl">
                    <a:srgbClr val="000000"/>
                  </a:outerShdw>
                </a:effectLst>
              </a:rPr>
              <a:t> wise in their own eyes, And prudent in their own sight!  </a:t>
            </a:r>
            <a:r>
              <a:rPr lang="en-US" sz="4000" baseline="32000" dirty="0" smtClean="0">
                <a:solidFill>
                  <a:srgbClr val="FFFC79"/>
                </a:solidFill>
                <a:effectLst>
                  <a:outerShdw blurRad="38100" dist="38100" dir="2700000" algn="tl">
                    <a:srgbClr val="000000"/>
                  </a:outerShdw>
                </a:effectLst>
              </a:rPr>
              <a:t>22</a:t>
            </a:r>
            <a:r>
              <a:rPr lang="en-US" sz="4000" dirty="0" smtClean="0">
                <a:solidFill>
                  <a:srgbClr val="FFFC79"/>
                </a:solidFill>
                <a:effectLst>
                  <a:outerShdw blurRad="38100" dist="38100" dir="2700000" algn="tl">
                    <a:srgbClr val="000000"/>
                  </a:outerShdw>
                </a:effectLst>
              </a:rPr>
              <a:t>Woe </a:t>
            </a:r>
            <a:r>
              <a:rPr lang="en-US" sz="4000" dirty="0">
                <a:solidFill>
                  <a:srgbClr val="FFFC79"/>
                </a:solidFill>
                <a:effectLst>
                  <a:outerShdw blurRad="38100" dist="38100" dir="2700000" algn="tl">
                    <a:srgbClr val="000000"/>
                  </a:outerShdw>
                </a:effectLst>
              </a:rPr>
              <a:t>to men mighty at drinking wine, Woe to men valiant for mixing intoxicating drink, </a:t>
            </a:r>
            <a:r>
              <a:rPr lang="en-US" sz="4000" baseline="32000" dirty="0" smtClean="0">
                <a:solidFill>
                  <a:srgbClr val="FFFC79"/>
                </a:solidFill>
                <a:effectLst>
                  <a:outerShdw blurRad="38100" dist="38100" dir="2700000" algn="tl">
                    <a:srgbClr val="000000"/>
                  </a:outerShdw>
                </a:effectLst>
              </a:rPr>
              <a:t>23</a:t>
            </a:r>
            <a:r>
              <a:rPr lang="en-US" sz="4000" dirty="0" smtClean="0">
                <a:solidFill>
                  <a:srgbClr val="FFFC79"/>
                </a:solidFill>
                <a:effectLst>
                  <a:outerShdw blurRad="38100" dist="38100" dir="2700000" algn="tl">
                    <a:srgbClr val="000000"/>
                  </a:outerShdw>
                </a:effectLst>
              </a:rPr>
              <a:t>Who </a:t>
            </a:r>
            <a:r>
              <a:rPr lang="en-US" sz="4000" dirty="0">
                <a:solidFill>
                  <a:srgbClr val="FFFC79"/>
                </a:solidFill>
                <a:effectLst>
                  <a:outerShdw blurRad="38100" dist="38100" dir="2700000" algn="tl">
                    <a:srgbClr val="000000"/>
                  </a:outerShdw>
                </a:effectLst>
              </a:rPr>
              <a:t>justify the wicked for a bribe, And take away justice from the righteous man</a:t>
            </a:r>
            <a:r>
              <a:rPr lang="en-US" sz="4000" dirty="0" smtClean="0">
                <a:solidFill>
                  <a:srgbClr val="FFFC79"/>
                </a:solidFill>
                <a:effectLst>
                  <a:outerShdw blurRad="38100" dist="38100" dir="2700000" algn="tl">
                    <a:srgbClr val="000000"/>
                  </a:outerShdw>
                </a:effectLst>
              </a:rPr>
              <a:t>!        </a:t>
            </a:r>
            <a:endParaRPr lang="en-US" sz="4000" dirty="0"/>
          </a:p>
        </p:txBody>
      </p:sp>
      <p:pic>
        <p:nvPicPr>
          <p:cNvPr id="11267" name="Picture 3"/>
          <p:cNvPicPr>
            <a:picLocks noChangeAspect="1"/>
          </p:cNvPicPr>
          <p:nvPr/>
        </p:nvPicPr>
        <p:blipFill>
          <a:blip r:embed="rId3">
            <a:alphaModFix amt="46000"/>
            <a:extLst>
              <a:ext uri="{28A0092B-C50C-407E-A947-70E740481C1C}">
                <a14:useLocalDpi xmlns:a14="http://schemas.microsoft.com/office/drawing/2010/main" xmlns=""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xmlns="">
                <a:solidFill>
                  <a:srgbClr val="FFFFFF">
                    <a:alpha val="46492"/>
                  </a:srgbClr>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8"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1269" name="AutoShape 5"/>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asted-image.pd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00" y="11113"/>
            <a:ext cx="13004800" cy="9755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4" name="AutoShape 2"/>
          <p:cNvSpPr>
            <a:spLocks/>
          </p:cNvSpPr>
          <p:nvPr/>
        </p:nvSpPr>
        <p:spPr bwMode="auto">
          <a:xfrm>
            <a:off x="638175" y="1987550"/>
            <a:ext cx="11676063" cy="6210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marL="114300" algn="ctr"/>
            <a:r>
              <a:rPr lang="en-US" sz="4400" b="1" dirty="0">
                <a:solidFill>
                  <a:srgbClr val="FFFC79"/>
                </a:solidFill>
                <a:effectLst>
                  <a:outerShdw blurRad="38100" dist="38100" dir="2700000" algn="tl">
                    <a:srgbClr val="000000"/>
                  </a:outerShdw>
                </a:effectLst>
                <a:latin typeface="Hanzel Extended" charset="0"/>
                <a:cs typeface="Hanzel Extended" charset="0"/>
                <a:sym typeface="Hanzel Extended" charset="0"/>
              </a:rPr>
              <a:t>Luke 16:15 (NKJV)</a:t>
            </a:r>
          </a:p>
          <a:p>
            <a:pPr marL="114300" algn="ctr">
              <a:spcBef>
                <a:spcPts val="900"/>
              </a:spcBef>
            </a:pPr>
            <a:r>
              <a:rPr lang="en-US" sz="5600" baseline="32000" dirty="0" smtClean="0">
                <a:solidFill>
                  <a:srgbClr val="FFFC79"/>
                </a:solidFill>
                <a:effectLst>
                  <a:outerShdw blurRad="38100" dist="38100" dir="2700000" algn="tl">
                    <a:srgbClr val="000000"/>
                  </a:outerShdw>
                </a:effectLst>
              </a:rPr>
              <a:t>15</a:t>
            </a:r>
            <a:r>
              <a:rPr lang="en-US" sz="5600" dirty="0" smtClean="0">
                <a:solidFill>
                  <a:srgbClr val="FFFC79"/>
                </a:solidFill>
                <a:effectLst>
                  <a:outerShdw blurRad="38100" dist="38100" dir="2700000" algn="tl">
                    <a:srgbClr val="000000"/>
                  </a:outerShdw>
                </a:effectLst>
              </a:rPr>
              <a:t>And </a:t>
            </a:r>
            <a:r>
              <a:rPr lang="en-US" sz="5600" dirty="0">
                <a:solidFill>
                  <a:srgbClr val="FFFC79"/>
                </a:solidFill>
                <a:effectLst>
                  <a:outerShdw blurRad="38100" dist="38100" dir="2700000" algn="tl">
                    <a:srgbClr val="000000"/>
                  </a:outerShdw>
                </a:effectLst>
              </a:rPr>
              <a:t>He said to them, </a:t>
            </a:r>
            <a:r>
              <a:rPr lang="ja-JP" altLang="en-US" sz="5600" dirty="0">
                <a:solidFill>
                  <a:srgbClr val="FFFC79"/>
                </a:solidFill>
                <a:effectLst>
                  <a:outerShdw blurRad="38100" dist="38100" dir="2700000" algn="tl">
                    <a:srgbClr val="000000"/>
                  </a:outerShdw>
                </a:effectLst>
              </a:rPr>
              <a:t>“</a:t>
            </a:r>
            <a:r>
              <a:rPr lang="en-US" sz="5600" dirty="0">
                <a:solidFill>
                  <a:srgbClr val="FFFC79"/>
                </a:solidFill>
                <a:effectLst>
                  <a:outerShdw blurRad="38100" dist="38100" dir="2700000" algn="tl">
                    <a:srgbClr val="000000"/>
                  </a:outerShdw>
                </a:effectLst>
              </a:rPr>
              <a:t>You are those who justify yourselves before men, but God knows your hearts. For what is highly esteemed among men is an abomination in the sight of God.</a:t>
            </a:r>
            <a:endParaRPr lang="en-US" dirty="0"/>
          </a:p>
        </p:txBody>
      </p:sp>
      <p:pic>
        <p:nvPicPr>
          <p:cNvPr id="13315" name="Picture 3"/>
          <p:cNvPicPr>
            <a:picLocks noChangeAspect="1"/>
          </p:cNvPicPr>
          <p:nvPr/>
        </p:nvPicPr>
        <p:blipFill>
          <a:blip r:embed="rId3">
            <a:alphaModFix amt="46000"/>
            <a:extLst>
              <a:ext uri="{28A0092B-C50C-407E-A947-70E740481C1C}">
                <a14:useLocalDpi xmlns:a14="http://schemas.microsoft.com/office/drawing/2010/main" xmlns="" val="0"/>
              </a:ext>
            </a:extLst>
          </a:blip>
          <a:srcRect/>
          <a:stretch>
            <a:fillRect/>
          </a:stretch>
        </p:blipFill>
        <p:spPr bwMode="auto">
          <a:xfrm rot="10800000" flipH="1">
            <a:off x="130175" y="681038"/>
            <a:ext cx="12692063" cy="1744662"/>
          </a:xfrm>
          <a:prstGeom prst="rect">
            <a:avLst/>
          </a:prstGeom>
          <a:noFill/>
          <a:ln>
            <a:noFill/>
          </a:ln>
          <a:effectLst/>
          <a:extLst>
            <a:ext uri="{909E8E84-426E-40DD-AFC4-6F175D3DCCD1}">
              <a14:hiddenFill xmlns:a14="http://schemas.microsoft.com/office/drawing/2010/main" xmlns="">
                <a:solidFill>
                  <a:srgbClr val="FFFFFF">
                    <a:alpha val="46492"/>
                  </a:srgbClr>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6" name="AutoShape 4"/>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3317" name="AutoShape 5"/>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age4.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457200" y="3473450"/>
            <a:ext cx="3692525" cy="5805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5362" name="Rectangle 2"/>
          <p:cNvSpPr>
            <a:spLocks noGrp="1" noChangeArrowheads="1"/>
          </p:cNvSpPr>
          <p:nvPr>
            <p:ph type="body" idx="1"/>
          </p:nvPr>
        </p:nvSpPr>
        <p:spPr>
          <a:xfrm>
            <a:off x="1673225" y="3275013"/>
            <a:ext cx="10952163" cy="1811337"/>
          </a:xfrm>
          <a:effectLst>
            <a:outerShdw blurRad="139700" dist="76200" dir="2279067" algn="ctr" rotWithShape="0">
              <a:srgbClr val="000000">
                <a:alpha val="34999"/>
              </a:srgbClr>
            </a:outerShdw>
          </a:effectLst>
        </p:spPr>
        <p:txBody>
          <a:bodyPr anchor="t"/>
          <a:lstStyle/>
          <a:p>
            <a:pPr algn="ctr"/>
            <a:r>
              <a:rPr lang="en-US" sz="3200" baseline="32000">
                <a:solidFill>
                  <a:srgbClr val="000000"/>
                </a:solidFill>
                <a:effectLst>
                  <a:outerShdw blurRad="38100" dist="38100" dir="2700000" algn="tl">
                    <a:srgbClr val="FFFFFF"/>
                  </a:outerShdw>
                </a:effectLst>
              </a:rPr>
              <a:t>13</a:t>
            </a:r>
            <a:r>
              <a:rPr lang="en-US" sz="3200">
                <a:solidFill>
                  <a:srgbClr val="000000"/>
                </a:solidFill>
                <a:effectLst>
                  <a:outerShdw blurRad="38100" dist="38100" dir="2700000" algn="tl">
                    <a:srgbClr val="FFFFFF"/>
                  </a:outerShdw>
                </a:effectLst>
              </a:rPr>
              <a:t> </a:t>
            </a:r>
            <a:r>
              <a:rPr lang="ja-JP" altLang="en-US" sz="3200">
                <a:solidFill>
                  <a:srgbClr val="000000"/>
                </a:solidFill>
                <a:effectLst>
                  <a:outerShdw blurRad="38100" dist="38100" dir="2700000" algn="tl">
                    <a:srgbClr val="FFFFFF"/>
                  </a:outerShdw>
                </a:effectLst>
              </a:rPr>
              <a:t>“</a:t>
            </a:r>
            <a:r>
              <a:rPr lang="en-US" sz="3200">
                <a:solidFill>
                  <a:srgbClr val="000000"/>
                </a:solidFill>
                <a:effectLst>
                  <a:outerShdw blurRad="38100" dist="38100" dir="2700000" algn="tl">
                    <a:srgbClr val="FFFFFF"/>
                  </a:outerShdw>
                </a:effectLst>
              </a:rPr>
              <a:t>You are the salt of the earth; but if the salt loses its flavor, how shall it be seasoned? It is then good for nothing but to be thrown out and trampled underfoot by men.</a:t>
            </a:r>
            <a:endParaRPr lang="en-US"/>
          </a:p>
        </p:txBody>
      </p:sp>
      <p:sp>
        <p:nvSpPr>
          <p:cNvPr id="15363" name="AutoShape 3"/>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5364" name="AutoShape 4"/>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15366" name="AutoShape 6"/>
          <p:cNvSpPr>
            <a:spLocks/>
          </p:cNvSpPr>
          <p:nvPr/>
        </p:nvSpPr>
        <p:spPr bwMode="auto">
          <a:xfrm>
            <a:off x="3760788" y="5162550"/>
            <a:ext cx="8623300" cy="4662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lstStyle/>
          <a:p>
            <a:pPr algn="ctr" defTabSz="584200">
              <a:spcBef>
                <a:spcPts val="3200"/>
              </a:spcBef>
            </a:pPr>
            <a:r>
              <a:rPr lang="en-US" sz="3200" baseline="32000">
                <a:effectLst>
                  <a:outerShdw blurRad="38100" dist="38100" dir="2700000" algn="tl">
                    <a:srgbClr val="FFFFFF"/>
                  </a:outerShdw>
                </a:effectLst>
                <a:latin typeface="Didot" charset="0"/>
                <a:cs typeface="Didot" charset="0"/>
                <a:sym typeface="Didot" charset="0"/>
              </a:rPr>
              <a:t>14</a:t>
            </a:r>
            <a:r>
              <a:rPr lang="en-US" sz="3200">
                <a:effectLst>
                  <a:outerShdw blurRad="38100" dist="38100" dir="2700000" algn="tl">
                    <a:srgbClr val="FFFFFF"/>
                  </a:outerShdw>
                </a:effectLst>
                <a:latin typeface="Didot" charset="0"/>
                <a:cs typeface="Didot" charset="0"/>
                <a:sym typeface="Didot" charset="0"/>
              </a:rPr>
              <a:t> </a:t>
            </a:r>
            <a:r>
              <a:rPr lang="ja-JP" altLang="en-US" sz="3200">
                <a:effectLst>
                  <a:outerShdw blurRad="38100" dist="38100" dir="2700000" algn="tl">
                    <a:srgbClr val="FFFFFF"/>
                  </a:outerShdw>
                </a:effectLst>
                <a:latin typeface="Didot" charset="0"/>
                <a:cs typeface="Didot" charset="0"/>
                <a:sym typeface="Didot" charset="0"/>
              </a:rPr>
              <a:t>“</a:t>
            </a:r>
            <a:r>
              <a:rPr lang="en-US" sz="3200">
                <a:effectLst>
                  <a:outerShdw blurRad="38100" dist="38100" dir="2700000" algn="tl">
                    <a:srgbClr val="FFFFFF"/>
                  </a:outerShdw>
                </a:effectLst>
                <a:latin typeface="Didot" charset="0"/>
                <a:cs typeface="Didot" charset="0"/>
                <a:sym typeface="Didot" charset="0"/>
              </a:rPr>
              <a:t>You are the light of the world. A city that is set on a hill cannot be hidden. </a:t>
            </a:r>
            <a:r>
              <a:rPr lang="en-US" sz="3200" baseline="32000">
                <a:effectLst>
                  <a:outerShdw blurRad="38100" dist="38100" dir="2700000" algn="tl">
                    <a:srgbClr val="FFFFFF"/>
                  </a:outerShdw>
                </a:effectLst>
                <a:latin typeface="Didot" charset="0"/>
                <a:cs typeface="Didot" charset="0"/>
                <a:sym typeface="Didot" charset="0"/>
              </a:rPr>
              <a:t>15</a:t>
            </a:r>
            <a:r>
              <a:rPr lang="en-US" sz="3200">
                <a:effectLst>
                  <a:outerShdw blurRad="38100" dist="38100" dir="2700000" algn="tl">
                    <a:srgbClr val="FFFFFF"/>
                  </a:outerShdw>
                </a:effectLst>
                <a:latin typeface="Didot" charset="0"/>
                <a:cs typeface="Didot" charset="0"/>
                <a:sym typeface="Didot" charset="0"/>
              </a:rPr>
              <a:t> Nor do they light a lamp and put it under a basket, but on a lampstand, and it gives light to all who are in the house. </a:t>
            </a:r>
            <a:r>
              <a:rPr lang="en-US" sz="3200" baseline="32000">
                <a:effectLst>
                  <a:outerShdw blurRad="38100" dist="38100" dir="2700000" algn="tl">
                    <a:srgbClr val="FFFFFF"/>
                  </a:outerShdw>
                </a:effectLst>
                <a:latin typeface="Didot" charset="0"/>
                <a:cs typeface="Didot" charset="0"/>
                <a:sym typeface="Didot" charset="0"/>
              </a:rPr>
              <a:t>16</a:t>
            </a:r>
            <a:r>
              <a:rPr lang="en-US" sz="3200">
                <a:effectLst>
                  <a:outerShdw blurRad="38100" dist="38100" dir="2700000" algn="tl">
                    <a:srgbClr val="FFFFFF"/>
                  </a:outerShdw>
                </a:effectLst>
                <a:latin typeface="Didot" charset="0"/>
                <a:cs typeface="Didot" charset="0"/>
                <a:sym typeface="Didot" charset="0"/>
              </a:rPr>
              <a:t> Let your light so shine before men, that they may see your good works and glorify your Father in heaven.</a:t>
            </a:r>
          </a:p>
        </p:txBody>
      </p:sp>
      <p:pic>
        <p:nvPicPr>
          <p:cNvPr id="15365"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675" y="1525587"/>
            <a:ext cx="11131550"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1" descr="image4.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100013" y="3167063"/>
            <a:ext cx="3973512" cy="6246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6387" name="AutoShape 3"/>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6388" name="AutoShape 4"/>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6389"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675" y="1711325"/>
            <a:ext cx="11131550"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TextBox 2"/>
          <p:cNvSpPr txBox="1"/>
          <p:nvPr/>
        </p:nvSpPr>
        <p:spPr>
          <a:xfrm>
            <a:off x="2463800" y="3042921"/>
            <a:ext cx="10079038" cy="6217087"/>
          </a:xfrm>
          <a:prstGeom prst="rect">
            <a:avLst/>
          </a:prstGeom>
          <a:noFill/>
        </p:spPr>
        <p:txBody>
          <a:bodyPr wrap="square" rtlCol="0">
            <a:spAutoFit/>
          </a:bodyPr>
          <a:lstStyle/>
          <a:p>
            <a:pPr defTabSz="449263">
              <a:spcBef>
                <a:spcPts val="2400"/>
              </a:spcBef>
              <a:buClr>
                <a:srgbClr val="9A7865"/>
              </a:buClr>
              <a:buSzPct val="40000"/>
            </a:pPr>
            <a:r>
              <a:rPr lang="en-US" sz="3600" b="1" dirty="0">
                <a:effectLst>
                  <a:glow rad="139700">
                    <a:schemeClr val="accent6">
                      <a:satMod val="175000"/>
                      <a:alpha val="40000"/>
                    </a:schemeClr>
                  </a:glow>
                  <a:outerShdw blurRad="38100" dist="38100" dir="2700000" algn="tl">
                    <a:srgbClr val="FFFFFF"/>
                  </a:outerShdw>
                </a:effectLst>
                <a:latin typeface="Didot"/>
              </a:rPr>
              <a:t>We will not please God OR be a positive influence on the world if we are like the world. </a:t>
            </a:r>
          </a:p>
          <a:p>
            <a:pPr marL="1036638" lvl="3" indent="-244475" defTabSz="449263">
              <a:spcBef>
                <a:spcPts val="2400"/>
              </a:spcBef>
              <a:buClr>
                <a:srgbClr val="9A7865"/>
              </a:buClr>
              <a:buSzPct val="40000"/>
              <a:buFont typeface="Wingdings" panose="05000000000000000000" pitchFamily="2" charset="2"/>
              <a:buChar char="§"/>
            </a:pPr>
            <a:r>
              <a:rPr lang="en-US" sz="3000" b="1" dirty="0">
                <a:effectLst>
                  <a:outerShdw blurRad="38100" dist="38100" dir="2700000" algn="tl">
                    <a:srgbClr val="FFFFFF"/>
                  </a:outerShdw>
                </a:effectLst>
              </a:rPr>
              <a:t>Come out &amp; be separate - 2 Cor. 6:14-7:1</a:t>
            </a:r>
          </a:p>
          <a:p>
            <a:pPr marL="1036638" lvl="3" indent="-244475" defTabSz="449263">
              <a:spcBef>
                <a:spcPts val="2400"/>
              </a:spcBef>
              <a:buClr>
                <a:srgbClr val="9A7865"/>
              </a:buClr>
              <a:buSzPct val="40000"/>
              <a:buFont typeface="Wingdings" panose="05000000000000000000" pitchFamily="2" charset="2"/>
              <a:buChar char="§"/>
            </a:pPr>
            <a:r>
              <a:rPr lang="en-US" sz="3000" b="1" dirty="0">
                <a:effectLst>
                  <a:outerShdw blurRad="38100" dist="38100" dir="2700000" algn="tl">
                    <a:srgbClr val="FFFFFF"/>
                  </a:outerShdw>
                </a:effectLst>
              </a:rPr>
              <a:t>Shine in a crooked world holding forth the word </a:t>
            </a:r>
            <a:r>
              <a:rPr lang="en-US" sz="3000" b="1" dirty="0" smtClean="0">
                <a:effectLst>
                  <a:outerShdw blurRad="38100" dist="38100" dir="2700000" algn="tl">
                    <a:srgbClr val="FFFFFF"/>
                  </a:outerShdw>
                </a:effectLst>
              </a:rPr>
              <a:t>	of life </a:t>
            </a:r>
            <a:r>
              <a:rPr lang="en-US" sz="3000" b="1" dirty="0">
                <a:effectLst>
                  <a:outerShdw blurRad="38100" dist="38100" dir="2700000" algn="tl">
                    <a:srgbClr val="FFFFFF"/>
                  </a:outerShdw>
                </a:effectLst>
              </a:rPr>
              <a:t>– Phil. 2:14-16 </a:t>
            </a:r>
          </a:p>
          <a:p>
            <a:pPr marL="1036638" lvl="3" indent="-244475" defTabSz="449263">
              <a:spcBef>
                <a:spcPts val="2400"/>
              </a:spcBef>
              <a:buClr>
                <a:srgbClr val="9A7865"/>
              </a:buClr>
              <a:buSzPct val="40000"/>
              <a:buFont typeface="Wingdings" panose="05000000000000000000" pitchFamily="2" charset="2"/>
              <a:buChar char="§"/>
            </a:pPr>
            <a:r>
              <a:rPr lang="en-US" sz="3000" b="1" dirty="0">
                <a:effectLst>
                  <a:outerShdw blurRad="38100" dist="38100" dir="2700000" algn="tl">
                    <a:srgbClr val="FFFFFF"/>
                  </a:outerShdw>
                </a:effectLst>
              </a:rPr>
              <a:t>Share faith by letting Jesus be seen in you – Philemon 1:6</a:t>
            </a:r>
          </a:p>
          <a:p>
            <a:pPr marL="1036638" lvl="3" indent="-244475" defTabSz="449263">
              <a:spcBef>
                <a:spcPts val="2400"/>
              </a:spcBef>
              <a:buClr>
                <a:srgbClr val="9A7865"/>
              </a:buClr>
              <a:buSzPct val="40000"/>
              <a:buFont typeface="Wingdings" panose="05000000000000000000" pitchFamily="2" charset="2"/>
              <a:buChar char="§"/>
            </a:pPr>
            <a:r>
              <a:rPr lang="en-US" sz="3000" b="1" dirty="0">
                <a:effectLst>
                  <a:outerShdw blurRad="38100" dist="38100" dir="2700000" algn="tl">
                    <a:srgbClr val="FFFFFF"/>
                  </a:outerShdw>
                </a:effectLst>
              </a:rPr>
              <a:t>Believing &amp; understanding the truth changes our perspective – Eph. 5:17; Col. 1:9; 1 Pet. 1:14</a:t>
            </a:r>
            <a:endParaRPr lang="en-US"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7411"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7412"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63" y="3271838"/>
            <a:ext cx="4616450" cy="508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741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675" y="1711325"/>
            <a:ext cx="8008938"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TextBox 2"/>
          <p:cNvSpPr txBox="1"/>
          <p:nvPr/>
        </p:nvSpPr>
        <p:spPr>
          <a:xfrm>
            <a:off x="5116513" y="3271838"/>
            <a:ext cx="7426325" cy="5262979"/>
          </a:xfrm>
          <a:prstGeom prst="rect">
            <a:avLst/>
          </a:prstGeom>
          <a:noFill/>
        </p:spPr>
        <p:txBody>
          <a:bodyPr wrap="square" rtlCol="0">
            <a:spAutoFit/>
          </a:bodyPr>
          <a:lstStyle/>
          <a:p>
            <a:pPr marL="379413" indent="-379413">
              <a:buClr>
                <a:srgbClr val="9A7865"/>
              </a:buClr>
              <a:buSzPct val="40000"/>
              <a:buFont typeface="Georgia" charset="0"/>
              <a:buBlip>
                <a:blip r:embed="rId4"/>
              </a:buBlip>
            </a:pPr>
            <a:r>
              <a:rPr lang="en-US" sz="4200" b="1" dirty="0">
                <a:effectLst>
                  <a:outerShdw blurRad="38100" dist="38100" dir="2700000" algn="tl">
                    <a:srgbClr val="FFFFFF"/>
                  </a:outerShdw>
                </a:effectLst>
                <a:latin typeface="Didot"/>
              </a:rPr>
              <a:t>We are to be morally pure – (Eph. 5:3; 1 Cor. 6:9-11; Gal. 5:19-21; 1 Pet. 1:13-16)</a:t>
            </a:r>
          </a:p>
          <a:p>
            <a:pPr marL="379413" indent="-379413">
              <a:buClr>
                <a:srgbClr val="9A7865"/>
              </a:buClr>
              <a:buSzPct val="40000"/>
              <a:buFont typeface="Georgia" charset="0"/>
              <a:buBlip>
                <a:blip r:embed="rId4"/>
              </a:buBlip>
            </a:pPr>
            <a:r>
              <a:rPr lang="ja-JP" altLang="en-US" sz="4200" b="1" i="1" dirty="0">
                <a:effectLst>
                  <a:outerShdw blurRad="38100" dist="38100" dir="2700000" algn="tl">
                    <a:srgbClr val="FFFFFF"/>
                  </a:outerShdw>
                </a:effectLst>
                <a:latin typeface="Didot"/>
              </a:rPr>
              <a:t>“</a:t>
            </a:r>
            <a:r>
              <a:rPr lang="en-US" sz="4200" b="1" i="1" baseline="32000" dirty="0" smtClean="0">
                <a:effectLst>
                  <a:outerShdw blurRad="38100" dist="38100" dir="2700000" algn="tl">
                    <a:srgbClr val="FFFFFF"/>
                  </a:outerShdw>
                </a:effectLst>
                <a:latin typeface="Didot"/>
              </a:rPr>
              <a:t>7</a:t>
            </a:r>
            <a:r>
              <a:rPr lang="en-US" sz="4200" b="1" i="1" dirty="0" smtClean="0">
                <a:effectLst>
                  <a:outerShdw blurRad="38100" dist="38100" dir="2700000" algn="tl">
                    <a:srgbClr val="FFFFFF"/>
                  </a:outerShdw>
                </a:effectLst>
                <a:latin typeface="Didot"/>
              </a:rPr>
              <a:t>Do </a:t>
            </a:r>
            <a:r>
              <a:rPr lang="en-US" sz="4200" b="1" i="1" dirty="0">
                <a:effectLst>
                  <a:outerShdw blurRad="38100" dist="38100" dir="2700000" algn="tl">
                    <a:srgbClr val="FFFFFF"/>
                  </a:outerShdw>
                </a:effectLst>
                <a:latin typeface="Didot"/>
              </a:rPr>
              <a:t>not be partakers with them . . . </a:t>
            </a:r>
            <a:r>
              <a:rPr lang="en-US" sz="4200" b="1" i="1" baseline="32000" dirty="0" smtClean="0">
                <a:effectLst>
                  <a:outerShdw blurRad="38100" dist="38100" dir="2700000" algn="tl">
                    <a:srgbClr val="FFFFFF"/>
                  </a:outerShdw>
                </a:effectLst>
                <a:latin typeface="Didot"/>
              </a:rPr>
              <a:t>11</a:t>
            </a:r>
            <a:r>
              <a:rPr lang="en-US" sz="4200" b="1" i="1" dirty="0" smtClean="0">
                <a:effectLst>
                  <a:outerShdw blurRad="38100" dist="38100" dir="2700000" algn="tl">
                    <a:srgbClr val="FFFFFF"/>
                  </a:outerShdw>
                </a:effectLst>
                <a:latin typeface="Didot"/>
              </a:rPr>
              <a:t>have </a:t>
            </a:r>
            <a:r>
              <a:rPr lang="en-US" sz="4200" b="1" i="1" dirty="0">
                <a:effectLst>
                  <a:outerShdw blurRad="38100" dist="38100" dir="2700000" algn="tl">
                    <a:srgbClr val="FFFFFF"/>
                  </a:outerShdw>
                </a:effectLst>
                <a:latin typeface="Didot"/>
              </a:rPr>
              <a:t>no fellowship . . . expose them</a:t>
            </a:r>
            <a:r>
              <a:rPr lang="ja-JP" altLang="en-US" sz="4200" b="1" i="1" dirty="0">
                <a:effectLst>
                  <a:outerShdw blurRad="38100" dist="38100" dir="2700000" algn="tl">
                    <a:srgbClr val="FFFFFF"/>
                  </a:outerShdw>
                </a:effectLst>
                <a:latin typeface="Didot"/>
              </a:rPr>
              <a:t>”</a:t>
            </a:r>
            <a:r>
              <a:rPr lang="en-US" sz="4200" b="1" i="1" dirty="0">
                <a:effectLst>
                  <a:outerShdw blurRad="38100" dist="38100" dir="2700000" algn="tl">
                    <a:srgbClr val="FFFFFF"/>
                  </a:outerShdw>
                </a:effectLst>
                <a:latin typeface="Didot"/>
              </a:rPr>
              <a:t> </a:t>
            </a:r>
            <a:r>
              <a:rPr lang="en-US" sz="4200" b="1" dirty="0">
                <a:effectLst>
                  <a:outerShdw blurRad="38100" dist="38100" dir="2700000" algn="tl">
                    <a:srgbClr val="FFFFFF"/>
                  </a:outerShdw>
                </a:effectLst>
                <a:latin typeface="Didot"/>
              </a:rPr>
              <a:t>- (Eph. 5:3-18</a:t>
            </a:r>
            <a:r>
              <a:rPr lang="en-US" dirty="0">
                <a:effectLst>
                  <a:outerShdw blurRad="38100" dist="38100" dir="2700000" algn="tl">
                    <a:srgbClr val="FFFFFF"/>
                  </a:outerShdw>
                </a:effectLst>
              </a:rPr>
              <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8435"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8436"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675" y="1711325"/>
            <a:ext cx="8008938"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8437" name="Picture 5" descr="image7.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638" y="3244850"/>
            <a:ext cx="4160837" cy="4227513"/>
          </a:xfrm>
          <a:prstGeom prst="rect">
            <a:avLst/>
          </a:prstGeom>
          <a:noFill/>
          <a:ln w="190500" cap="rnd" cmpd="sng">
            <a:solidFill>
              <a:srgbClr val="D2D0C9"/>
            </a:solidFill>
            <a:prstDash val="solid"/>
            <a:round/>
            <a:headEnd type="none" w="med" len="med"/>
            <a:tailEnd type="none" w="med" len="med"/>
          </a:ln>
          <a:effectLst>
            <a:outerShdw blurRad="127000" algn="ctr" rotWithShape="0">
              <a:srgbClr val="000000"/>
            </a:outerShdw>
          </a:effectLst>
          <a:extLst>
            <a:ext uri="{909E8E84-426E-40DD-AFC4-6F175D3DCCD1}">
              <a14:hiddenFill xmlns:a14="http://schemas.microsoft.com/office/drawing/2010/main" xmlns="">
                <a:solidFill>
                  <a:srgbClr val="FFFFFF"/>
                </a:solidFill>
              </a14:hiddenFill>
            </a:ext>
          </a:extLst>
        </p:spPr>
      </p:pic>
      <p:sp>
        <p:nvSpPr>
          <p:cNvPr id="18438" name="AutoShape 6"/>
          <p:cNvSpPr>
            <a:spLocks/>
          </p:cNvSpPr>
          <p:nvPr/>
        </p:nvSpPr>
        <p:spPr bwMode="auto">
          <a:xfrm>
            <a:off x="336550" y="7331075"/>
            <a:ext cx="4730750" cy="1970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nchor="ctr"/>
          <a:lstStyle/>
          <a:p>
            <a:pPr algn="ctr" defTabSz="584200">
              <a:spcBef>
                <a:spcPts val="3200"/>
              </a:spcBef>
            </a:pPr>
            <a:r>
              <a:rPr lang="en-US" sz="3200" dirty="0">
                <a:effectLst>
                  <a:outerShdw blurRad="38100" dist="38100" dir="2700000" algn="tl">
                    <a:srgbClr val="FFFFFF"/>
                  </a:outerShdw>
                </a:effectLst>
                <a:latin typeface="Didot" charset="0"/>
                <a:cs typeface="Didot" charset="0"/>
                <a:sym typeface="Didot" charset="0"/>
              </a:rPr>
              <a:t>Pure – Truthful - Loving – Helpful –Instructive </a:t>
            </a:r>
            <a:endParaRPr lang="en-US" dirty="0"/>
          </a:p>
        </p:txBody>
      </p:sp>
      <p:sp>
        <p:nvSpPr>
          <p:cNvPr id="3" name="TextBox 2"/>
          <p:cNvSpPr txBox="1"/>
          <p:nvPr/>
        </p:nvSpPr>
        <p:spPr>
          <a:xfrm>
            <a:off x="5283200" y="2971800"/>
            <a:ext cx="7086600" cy="6299160"/>
          </a:xfrm>
          <a:prstGeom prst="rect">
            <a:avLst/>
          </a:prstGeom>
          <a:noFill/>
        </p:spPr>
        <p:txBody>
          <a:bodyPr wrap="square" rtlCol="0">
            <a:spAutoFit/>
          </a:bodyPr>
          <a:lstStyle/>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a:rPr>
              <a:t>Neither filthiness, nor foolish talking, nor coarse jesting – (Eph. 5:4)</a:t>
            </a:r>
          </a:p>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a:rPr>
              <a:t>Sound speech that cannot be </a:t>
            </a:r>
            <a:r>
              <a:rPr lang="en-US" sz="3600" b="1" dirty="0" smtClean="0">
                <a:effectLst>
                  <a:outerShdw blurRad="38100" dist="38100" dir="2700000" algn="tl">
                    <a:srgbClr val="FFFFFF"/>
                  </a:outerShdw>
                </a:effectLst>
                <a:latin typeface="Didot"/>
              </a:rPr>
              <a:t>condemned </a:t>
            </a:r>
            <a:r>
              <a:rPr lang="en-US" sz="3600" b="1" dirty="0">
                <a:effectLst>
                  <a:outerShdw blurRad="38100" dist="38100" dir="2700000" algn="tl">
                    <a:srgbClr val="FFFFFF"/>
                  </a:outerShdw>
                </a:effectLst>
                <a:latin typeface="Didot"/>
              </a:rPr>
              <a:t>. . . – (Titus 2:8 )</a:t>
            </a:r>
          </a:p>
          <a:p>
            <a:pPr marL="319088" indent="-319088" defTabSz="490538">
              <a:spcBef>
                <a:spcPts val="2600"/>
              </a:spcBef>
              <a:buClr>
                <a:srgbClr val="9A7865"/>
              </a:buClr>
              <a:buSzPct val="40000"/>
              <a:buFont typeface="Georgia" charset="0"/>
              <a:buBlip>
                <a:blip r:embed="rId4"/>
              </a:buBlip>
            </a:pPr>
            <a:r>
              <a:rPr lang="en-US" sz="3600" b="1" i="1" dirty="0" smtClean="0">
                <a:effectLst>
                  <a:outerShdw blurRad="38100" dist="38100" dir="2700000" algn="tl">
                    <a:srgbClr val="FFFFFF"/>
                  </a:outerShdw>
                </a:effectLst>
                <a:latin typeface="Didot"/>
              </a:rPr>
              <a:t>“Let </a:t>
            </a:r>
            <a:r>
              <a:rPr lang="en-US" sz="3600" b="1" i="1" dirty="0">
                <a:effectLst>
                  <a:outerShdw blurRad="38100" dist="38100" dir="2700000" algn="tl">
                    <a:srgbClr val="FFFFFF"/>
                  </a:outerShdw>
                </a:effectLst>
                <a:latin typeface="Didot"/>
              </a:rPr>
              <a:t>your speech always be with grace, seasoned with salt, that you may know how you ought to answer each </a:t>
            </a:r>
            <a:r>
              <a:rPr lang="en-US" sz="3600" b="1" i="1" dirty="0" smtClean="0">
                <a:effectLst>
                  <a:outerShdw blurRad="38100" dist="38100" dir="2700000" algn="tl">
                    <a:srgbClr val="FFFFFF"/>
                  </a:outerShdw>
                </a:effectLst>
                <a:latin typeface="Didot"/>
              </a:rPr>
              <a:t>one” </a:t>
            </a:r>
            <a:r>
              <a:rPr lang="en-US" sz="3600" b="1" dirty="0">
                <a:effectLst>
                  <a:outerShdw blurRad="38100" dist="38100" dir="2700000" algn="tl">
                    <a:srgbClr val="FFFFFF"/>
                  </a:outerShdw>
                </a:effectLst>
                <a:latin typeface="Didot"/>
              </a:rPr>
              <a:t>- (Col. 4:6)</a:t>
            </a:r>
            <a:endParaRPr lang="en-US" sz="3600" b="1" dirty="0">
              <a:latin typeface="Dido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8438"/>
                                        </p:tgtEl>
                                        <p:attrNameLst>
                                          <p:attrName>style.visibility</p:attrName>
                                        </p:attrNameLst>
                                      </p:cBhvr>
                                      <p:to>
                                        <p:strVal val="visible"/>
                                      </p:to>
                                    </p:set>
                                    <p:anim calcmode="lin" valueType="num">
                                      <p:cBhvr>
                                        <p:cTn id="22" dur="500" fill="hold"/>
                                        <p:tgtEl>
                                          <p:spTgt spid="18438"/>
                                        </p:tgtEl>
                                        <p:attrNameLst>
                                          <p:attrName>ppt_w</p:attrName>
                                        </p:attrNameLst>
                                      </p:cBhvr>
                                      <p:tavLst>
                                        <p:tav tm="0">
                                          <p:val>
                                            <p:fltVal val="0"/>
                                          </p:val>
                                        </p:tav>
                                        <p:tav tm="100000">
                                          <p:val>
                                            <p:strVal val="#ppt_w"/>
                                          </p:val>
                                        </p:tav>
                                      </p:tavLst>
                                    </p:anim>
                                    <p:anim calcmode="lin" valueType="num">
                                      <p:cBhvr>
                                        <p:cTn id="23"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utoUpdateAnimBg="0"/>
      <p:bldP spid="3"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19458"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19459"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675" y="1711325"/>
            <a:ext cx="8008938"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9461"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4038" y="3025775"/>
            <a:ext cx="4614862" cy="6403975"/>
          </a:xfrm>
          <a:prstGeom prst="rect">
            <a:avLst/>
          </a:prstGeom>
          <a:noFill/>
          <a:ln>
            <a:noFill/>
          </a:ln>
          <a:effectLst>
            <a:outerShdw blurRad="127000" dist="177800" dir="259644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pic>
      <p:sp>
        <p:nvSpPr>
          <p:cNvPr id="2" name="TextBox 1"/>
          <p:cNvSpPr txBox="1"/>
          <p:nvPr/>
        </p:nvSpPr>
        <p:spPr>
          <a:xfrm>
            <a:off x="5511800" y="3276600"/>
            <a:ext cx="7031038" cy="5601533"/>
          </a:xfrm>
          <a:prstGeom prst="rect">
            <a:avLst/>
          </a:prstGeom>
          <a:noFill/>
        </p:spPr>
        <p:txBody>
          <a:bodyPr wrap="square" rtlCol="0">
            <a:spAutoFit/>
          </a:bodyPr>
          <a:lstStyle/>
          <a:p>
            <a:pPr marL="365125" indent="-365125" defTabSz="560388">
              <a:spcBef>
                <a:spcPts val="30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Didot" charset="0"/>
                <a:cs typeface="Didot" charset="0"/>
                <a:sym typeface="Didot" charset="0"/>
              </a:rPr>
              <a:t>Modest clothing professing godliness – (1 Tim. 2:9,-10; 1 Peter 3:3)</a:t>
            </a:r>
          </a:p>
          <a:p>
            <a:pPr marL="730250" lvl="1" indent="-365125" defTabSz="560388">
              <a:spcBef>
                <a:spcPts val="30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Didot" charset="0"/>
                <a:cs typeface="Didot" charset="0"/>
                <a:sym typeface="Didot" charset="0"/>
              </a:rPr>
              <a:t>Not revealing -</a:t>
            </a:r>
          </a:p>
          <a:p>
            <a:pPr marL="730250" lvl="1" indent="-365125" defTabSz="560388">
              <a:spcBef>
                <a:spcPts val="3000"/>
              </a:spcBef>
              <a:buClr>
                <a:srgbClr val="9A7865"/>
              </a:buClr>
              <a:buSzPct val="40000"/>
              <a:buFont typeface="Georgia" charset="0"/>
              <a:buBlip>
                <a:blip r:embed="rId4"/>
              </a:buBlip>
            </a:pPr>
            <a:r>
              <a:rPr lang="en-US" sz="4400" b="1" dirty="0">
                <a:effectLst>
                  <a:outerShdw blurRad="38100" dist="38100" dir="2700000" algn="tl">
                    <a:srgbClr val="FFFFFF"/>
                  </a:outerShdw>
                </a:effectLst>
                <a:latin typeface="Didot" charset="0"/>
                <a:cs typeface="Didot" charset="0"/>
                <a:sym typeface="Didot" charset="0"/>
              </a:rPr>
              <a:t>Not caught up in worldly fashions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0482"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0483"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675" y="1711325"/>
            <a:ext cx="8820150"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0485" name="Picture 5" descr="image10.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334375" y="2882900"/>
            <a:ext cx="4670425" cy="686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TextBox 1"/>
          <p:cNvSpPr txBox="1"/>
          <p:nvPr/>
        </p:nvSpPr>
        <p:spPr>
          <a:xfrm>
            <a:off x="701675" y="3352800"/>
            <a:ext cx="7781925" cy="5191165"/>
          </a:xfrm>
          <a:prstGeom prst="rect">
            <a:avLst/>
          </a:prstGeom>
          <a:noFill/>
        </p:spPr>
        <p:txBody>
          <a:bodyPr wrap="square" rtlCol="0">
            <a:spAutoFit/>
          </a:bodyPr>
          <a:lstStyle/>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We are to think on things that are good and wholesome - (Phil. 4:8) </a:t>
            </a:r>
          </a:p>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What about the TV programs and movies we watch? The music we listen to? The places we go? The books we read?</a:t>
            </a:r>
          </a:p>
          <a:p>
            <a:pPr marL="319088" indent="-319088" defTabSz="49053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Our mind is easily contaminated by garbage!</a:t>
            </a:r>
            <a:endParaRPr lang="en-US" sz="36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1506"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1507"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675" y="1711325"/>
            <a:ext cx="8820150"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1509" name="Picture 5" descr="image11.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93025" y="2514600"/>
            <a:ext cx="5311775" cy="723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1510" name="AutoShape 6"/>
          <p:cNvSpPr>
            <a:spLocks/>
          </p:cNvSpPr>
          <p:nvPr/>
        </p:nvSpPr>
        <p:spPr bwMode="auto">
          <a:xfrm>
            <a:off x="7631113" y="5294313"/>
            <a:ext cx="5435600" cy="419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27000" dist="177800" dir="259644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Lst>
        </p:spPr>
        <p:txBody>
          <a:bodyPr lIns="38100" tIns="38100" rIns="38100" bIns="38100"/>
          <a:lstStyle/>
          <a:p>
            <a:pPr algn="ctr" defTabSz="1295400">
              <a:buClr>
                <a:srgbClr val="FFFFFF"/>
              </a:buClr>
              <a:buFont typeface="Berlin Sans FB Demi" charset="0"/>
              <a:buNone/>
            </a:pPr>
            <a:r>
              <a:rPr lang="en-US" sz="3400">
                <a:solidFill>
                  <a:srgbClr val="FFDB7E"/>
                </a:solidFill>
                <a:effectLst>
                  <a:outerShdw blurRad="38100" dist="38100" dir="2700000" algn="tl">
                    <a:srgbClr val="000000"/>
                  </a:outerShdw>
                </a:effectLst>
                <a:latin typeface="Big Book" charset="0"/>
                <a:cs typeface="Big Book" charset="0"/>
                <a:sym typeface="Big Book" charset="0"/>
              </a:rPr>
              <a:t>Complaining? </a:t>
            </a:r>
          </a:p>
          <a:p>
            <a:pPr algn="ctr" defTabSz="1295400">
              <a:buClr>
                <a:srgbClr val="FFFFFF"/>
              </a:buClr>
              <a:buFont typeface="Berlin Sans FB Demi" charset="0"/>
              <a:buNone/>
            </a:pPr>
            <a:r>
              <a:rPr lang="en-US" sz="3400">
                <a:solidFill>
                  <a:srgbClr val="FFDB7E"/>
                </a:solidFill>
                <a:effectLst>
                  <a:outerShdw blurRad="38100" dist="38100" dir="2700000" algn="tl">
                    <a:srgbClr val="000000"/>
                  </a:outerShdw>
                </a:effectLst>
                <a:latin typeface="Big Book" charset="0"/>
                <a:cs typeface="Big Book" charset="0"/>
                <a:sym typeface="Big Book" charset="0"/>
              </a:rPr>
              <a:t>Nagging? </a:t>
            </a:r>
          </a:p>
          <a:p>
            <a:pPr algn="ctr" defTabSz="1295400">
              <a:buClr>
                <a:srgbClr val="FFFFFF"/>
              </a:buClr>
              <a:buFont typeface="Berlin Sans FB Demi" charset="0"/>
              <a:buNone/>
            </a:pPr>
            <a:r>
              <a:rPr lang="en-US" sz="3400">
                <a:solidFill>
                  <a:srgbClr val="FFDB7E"/>
                </a:solidFill>
                <a:effectLst>
                  <a:outerShdw blurRad="38100" dist="38100" dir="2700000" algn="tl">
                    <a:srgbClr val="000000"/>
                  </a:outerShdw>
                </a:effectLst>
                <a:latin typeface="Big Book" charset="0"/>
                <a:cs typeface="Big Book" charset="0"/>
                <a:sym typeface="Big Book" charset="0"/>
              </a:rPr>
              <a:t>Negative? </a:t>
            </a:r>
          </a:p>
          <a:p>
            <a:pPr algn="ctr" defTabSz="1295400">
              <a:buClr>
                <a:srgbClr val="FFFFFF"/>
              </a:buClr>
              <a:buFont typeface="Berlin Sans FB Demi" charset="0"/>
              <a:buNone/>
            </a:pPr>
            <a:r>
              <a:rPr lang="en-US" sz="3400">
                <a:solidFill>
                  <a:srgbClr val="FFDB7E"/>
                </a:solidFill>
                <a:effectLst>
                  <a:outerShdw blurRad="38100" dist="38100" dir="2700000" algn="tl">
                    <a:srgbClr val="000000"/>
                  </a:outerShdw>
                </a:effectLst>
                <a:latin typeface="Big Book" charset="0"/>
                <a:cs typeface="Big Book" charset="0"/>
                <a:sym typeface="Big Book" charset="0"/>
              </a:rPr>
              <a:t>Hateful? </a:t>
            </a:r>
          </a:p>
          <a:p>
            <a:pPr algn="ctr" defTabSz="1295400">
              <a:buClr>
                <a:srgbClr val="FFFFFF"/>
              </a:buClr>
              <a:buFont typeface="Berlin Sans FB Demi" charset="0"/>
              <a:buNone/>
            </a:pPr>
            <a:r>
              <a:rPr lang="en-US" sz="3400">
                <a:solidFill>
                  <a:srgbClr val="FFDB7E"/>
                </a:solidFill>
                <a:effectLst>
                  <a:outerShdw blurRad="38100" dist="38100" dir="2700000" algn="tl">
                    <a:srgbClr val="000000"/>
                  </a:outerShdw>
                </a:effectLst>
                <a:latin typeface="Big Book" charset="0"/>
                <a:cs typeface="Big Book" charset="0"/>
                <a:sym typeface="Big Book" charset="0"/>
              </a:rPr>
              <a:t>Unhappy?</a:t>
            </a:r>
          </a:p>
          <a:p>
            <a:pPr algn="ctr" defTabSz="1295400">
              <a:buClr>
                <a:srgbClr val="FFFFFF"/>
              </a:buClr>
              <a:buFont typeface="Berlin Sans FB Demi" charset="0"/>
              <a:buNone/>
            </a:pPr>
            <a:r>
              <a:rPr lang="en-US" sz="3400">
                <a:solidFill>
                  <a:srgbClr val="FFDB7E"/>
                </a:solidFill>
                <a:effectLst>
                  <a:outerShdw blurRad="38100" dist="38100" dir="2700000" algn="tl">
                    <a:srgbClr val="000000"/>
                  </a:outerShdw>
                </a:effectLst>
                <a:latin typeface="Big Book" charset="0"/>
                <a:cs typeface="Big Book" charset="0"/>
                <a:sym typeface="Big Book" charset="0"/>
              </a:rPr>
              <a:t>etc.</a:t>
            </a:r>
            <a:endParaRPr lang="en-US"/>
          </a:p>
        </p:txBody>
      </p:sp>
      <p:sp>
        <p:nvSpPr>
          <p:cNvPr id="2" name="TextBox 1"/>
          <p:cNvSpPr txBox="1"/>
          <p:nvPr/>
        </p:nvSpPr>
        <p:spPr>
          <a:xfrm>
            <a:off x="558800" y="2971800"/>
            <a:ext cx="7924800" cy="6350456"/>
          </a:xfrm>
          <a:prstGeom prst="rect">
            <a:avLst/>
          </a:prstGeom>
          <a:noFill/>
        </p:spPr>
        <p:txBody>
          <a:bodyPr wrap="square" rtlCol="0">
            <a:spAutoFit/>
          </a:bodyPr>
          <a:lstStyle/>
          <a:p>
            <a:pPr marL="341313" indent="-341313" defTabSz="525463">
              <a:spcBef>
                <a:spcPts val="28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Didot" charset="0"/>
                <a:cs typeface="Didot" charset="0"/>
                <a:sym typeface="Didot" charset="0"/>
              </a:rPr>
              <a:t>The Beatitudes, [</a:t>
            </a:r>
            <a:r>
              <a:rPr lang="en-US" sz="4000" b="1" i="1" dirty="0">
                <a:effectLst>
                  <a:outerShdw blurRad="38100" dist="38100" dir="2700000" algn="tl">
                    <a:srgbClr val="FFFFFF"/>
                  </a:outerShdw>
                </a:effectLst>
                <a:latin typeface="Didot" charset="0"/>
                <a:cs typeface="Didot" charset="0"/>
                <a:sym typeface="Didot" charset="0"/>
              </a:rPr>
              <a:t>humility, hate sin, meekness,  hunger for God, merciful, pure, peacemakers, faithful</a:t>
            </a:r>
            <a:r>
              <a:rPr lang="en-US" sz="4000" b="1" dirty="0">
                <a:effectLst>
                  <a:outerShdw blurRad="38100" dist="38100" dir="2700000" algn="tl">
                    <a:srgbClr val="FFFFFF"/>
                  </a:outerShdw>
                </a:effectLst>
                <a:latin typeface="Didot" charset="0"/>
                <a:cs typeface="Didot" charset="0"/>
                <a:sym typeface="Didot" charset="0"/>
              </a:rPr>
              <a:t>] - (Matt. 5:3-12)</a:t>
            </a:r>
          </a:p>
          <a:p>
            <a:pPr marL="341313" indent="-341313" defTabSz="525463">
              <a:spcBef>
                <a:spcPts val="28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Didot" charset="0"/>
                <a:cs typeface="Didot" charset="0"/>
                <a:sym typeface="Didot" charset="0"/>
              </a:rPr>
              <a:t>A supreme love for God and a sincere love for our fellowman – (Mark 12:29-31)</a:t>
            </a:r>
          </a:p>
          <a:p>
            <a:pPr marL="341313" indent="-341313" defTabSz="525463">
              <a:spcBef>
                <a:spcPts val="2800"/>
              </a:spcBef>
              <a:buClr>
                <a:srgbClr val="9A7865"/>
              </a:buClr>
              <a:buSzPct val="40000"/>
              <a:buFont typeface="Georgia" charset="0"/>
              <a:buBlip>
                <a:blip r:embed="rId4"/>
              </a:buBlip>
            </a:pPr>
            <a:r>
              <a:rPr lang="en-US" sz="4000" b="1" dirty="0">
                <a:effectLst>
                  <a:outerShdw blurRad="38100" dist="38100" dir="2700000" algn="tl">
                    <a:srgbClr val="FFFFFF"/>
                  </a:outerShdw>
                </a:effectLst>
                <a:latin typeface="Didot" charset="0"/>
                <a:cs typeface="Didot" charset="0"/>
                <a:sym typeface="Didot" charset="0"/>
              </a:rPr>
              <a:t>Faith &amp; hope – (Phil. 4:12-13)</a:t>
            </a:r>
            <a:endParaRPr lang="en-US" sz="40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1"/>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2530" name="AutoShape 2"/>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2531"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675" y="1711325"/>
            <a:ext cx="8820150" cy="1293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400" y="3275013"/>
            <a:ext cx="3914775" cy="5922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TextBox 1"/>
          <p:cNvSpPr txBox="1"/>
          <p:nvPr/>
        </p:nvSpPr>
        <p:spPr>
          <a:xfrm>
            <a:off x="4321175" y="2971800"/>
            <a:ext cx="8221663" cy="6412012"/>
          </a:xfrm>
          <a:prstGeom prst="rect">
            <a:avLst/>
          </a:prstGeom>
          <a:noFill/>
        </p:spPr>
        <p:txBody>
          <a:bodyPr wrap="square" rtlCol="0">
            <a:spAutoFit/>
          </a:bodyPr>
          <a:lstStyle/>
          <a:p>
            <a:pPr marL="315913" indent="-315913" defTabSz="48418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Attendance? – (Heb. 10:25)</a:t>
            </a:r>
          </a:p>
          <a:p>
            <a:pPr marL="315913" indent="-315913" defTabSz="48418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Worship? – (John 4:24)</a:t>
            </a:r>
          </a:p>
          <a:p>
            <a:pPr marL="315913" indent="-315913" defTabSz="48418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Fruit – (Gal. 5:22,23)</a:t>
            </a:r>
          </a:p>
          <a:p>
            <a:pPr marL="315913" indent="-315913" defTabSz="48418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Caring for one another? –  (1 John 3:17)</a:t>
            </a:r>
          </a:p>
          <a:p>
            <a:pPr marL="315913" indent="-315913" defTabSz="484188">
              <a:spcBef>
                <a:spcPts val="2600"/>
              </a:spcBef>
              <a:buClr>
                <a:srgbClr val="9A7865"/>
              </a:buClr>
              <a:buSzPct val="40000"/>
              <a:buFont typeface="Georgia" charset="0"/>
              <a:buBlip>
                <a:blip r:embed="rId4"/>
              </a:buBlip>
            </a:pPr>
            <a:r>
              <a:rPr lang="en-US" sz="3600" b="1" dirty="0">
                <a:effectLst>
                  <a:outerShdw blurRad="38100" dist="38100" dir="2700000" algn="tl">
                    <a:srgbClr val="FFFFFF"/>
                  </a:outerShdw>
                </a:effectLst>
                <a:latin typeface="Didot" charset="0"/>
                <a:cs typeface="Didot" charset="0"/>
                <a:sym typeface="Didot" charset="0"/>
              </a:rPr>
              <a:t>Our public practice - (Rom. 1:16) - (</a:t>
            </a:r>
            <a:r>
              <a:rPr lang="en-US" sz="3600" b="1" i="1" dirty="0">
                <a:effectLst>
                  <a:outerShdw blurRad="38100" dist="38100" dir="2700000" algn="tl">
                    <a:srgbClr val="FFFFFF"/>
                  </a:outerShdw>
                </a:effectLst>
                <a:latin typeface="Didot" charset="0"/>
                <a:cs typeface="Didot" charset="0"/>
                <a:sym typeface="Didot" charset="0"/>
              </a:rPr>
              <a:t>Praying in public? Reading the Bible? Talking about spiritual things with others, godly living</a:t>
            </a:r>
            <a:r>
              <a:rPr lang="en-US" sz="3600" b="1" dirty="0">
                <a:effectLst>
                  <a:outerShdw blurRad="38100" dist="38100" dir="2700000" algn="tl">
                    <a:srgbClr val="FFFFFF"/>
                  </a:outerShdw>
                </a:effectLst>
                <a:latin typeface="Didot" charset="0"/>
                <a:cs typeface="Didot" charset="0"/>
                <a:sym typeface="Didot" charset="0"/>
              </a:rPr>
              <a:t>)</a:t>
            </a:r>
            <a:endParaRPr lang="en-US" sz="36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075" y="165100"/>
            <a:ext cx="12565063" cy="949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4578" name="AutoShape 2"/>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4579" name="AutoShape 3"/>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FFFD9B"/>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sp>
        <p:nvSpPr>
          <p:cNvPr id="24580" name="AutoShape 4"/>
          <p:cNvSpPr>
            <a:spLocks/>
          </p:cNvSpPr>
          <p:nvPr/>
        </p:nvSpPr>
        <p:spPr bwMode="auto">
          <a:xfrm>
            <a:off x="1101725" y="2149475"/>
            <a:ext cx="10799763" cy="637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a:r>
              <a:rPr lang="en-US" sz="4500">
                <a:solidFill>
                  <a:srgbClr val="FFFFFF"/>
                </a:solidFill>
                <a:effectLst>
                  <a:outerShdw blurRad="38100" dist="38100" dir="2700000" algn="tl">
                    <a:srgbClr val="000000"/>
                  </a:outerShdw>
                </a:effectLst>
                <a:latin typeface="Constantia" charset="0"/>
                <a:cs typeface="Constantia" charset="0"/>
                <a:sym typeface="Constantia" charset="0"/>
              </a:rPr>
              <a:t>Romans 12:1–2 (NKJV)</a:t>
            </a:r>
          </a:p>
          <a:p>
            <a:pPr algn="ctr">
              <a:spcBef>
                <a:spcPts val="900"/>
              </a:spcBef>
            </a:pPr>
            <a:r>
              <a:rPr lang="en-US" sz="4500" baseline="32000">
                <a:solidFill>
                  <a:srgbClr val="FFFFFF"/>
                </a:solidFill>
                <a:effectLst>
                  <a:outerShdw blurRad="38100" dist="38100" dir="2700000" algn="tl">
                    <a:srgbClr val="000000"/>
                  </a:outerShdw>
                </a:effectLst>
                <a:latin typeface="Constantia" charset="0"/>
                <a:cs typeface="Constantia" charset="0"/>
                <a:sym typeface="Constantia" charset="0"/>
              </a:rPr>
              <a:t>1</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 I beseech you therefore, brethren, by the mercies of God, that you present your bodies a living sacrifice, holy, acceptable to God, </a:t>
            </a:r>
            <a:r>
              <a:rPr lang="en-US" sz="4500" i="1">
                <a:solidFill>
                  <a:srgbClr val="FFFFFF"/>
                </a:solidFill>
                <a:effectLst>
                  <a:outerShdw blurRad="38100" dist="38100" dir="2700000" algn="tl">
                    <a:srgbClr val="000000"/>
                  </a:outerShdw>
                </a:effectLst>
                <a:latin typeface="Constantia" charset="0"/>
                <a:cs typeface="Constantia" charset="0"/>
                <a:sym typeface="Constantia" charset="0"/>
              </a:rPr>
              <a:t>which is</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 your reasonable service. </a:t>
            </a:r>
            <a:r>
              <a:rPr lang="en-US" sz="4500" baseline="32000">
                <a:solidFill>
                  <a:srgbClr val="FFFFFF"/>
                </a:solidFill>
                <a:effectLst>
                  <a:outerShdw blurRad="38100" dist="38100" dir="2700000" algn="tl">
                    <a:srgbClr val="000000"/>
                  </a:outerShdw>
                </a:effectLst>
                <a:latin typeface="Constantia" charset="0"/>
                <a:cs typeface="Constantia" charset="0"/>
                <a:sym typeface="Constantia" charset="0"/>
              </a:rPr>
              <a:t>2 </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And do not be conformed to this world, but be transformed by the renewing of your mind, that you may prove what </a:t>
            </a:r>
            <a:r>
              <a:rPr lang="en-US" sz="4500" i="1">
                <a:solidFill>
                  <a:srgbClr val="FFFFFF"/>
                </a:solidFill>
                <a:effectLst>
                  <a:outerShdw blurRad="38100" dist="38100" dir="2700000" algn="tl">
                    <a:srgbClr val="000000"/>
                  </a:outerShdw>
                </a:effectLst>
                <a:latin typeface="Constantia" charset="0"/>
                <a:cs typeface="Constantia" charset="0"/>
                <a:sym typeface="Constantia" charset="0"/>
              </a:rPr>
              <a:t>is</a:t>
            </a:r>
            <a:r>
              <a:rPr lang="en-US" sz="4500">
                <a:solidFill>
                  <a:srgbClr val="FFFFFF"/>
                </a:solidFill>
                <a:effectLst>
                  <a:outerShdw blurRad="38100" dist="38100" dir="2700000" algn="tl">
                    <a:srgbClr val="000000"/>
                  </a:outerShdw>
                </a:effectLst>
                <a:latin typeface="Constantia" charset="0"/>
                <a:cs typeface="Constantia" charset="0"/>
                <a:sym typeface="Constantia" charset="0"/>
              </a:rPr>
              <a:t> that good and acceptable and perfect will of God.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C.3</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
        <p:nvSpPr>
          <p:cNvPr id="3" name="HymnText"/>
          <p:cNvSpPr txBox="1"/>
          <p:nvPr/>
        </p:nvSpPr>
        <p:spPr>
          <a:xfrm>
            <a:off x="216747" y="9103360"/>
            <a:ext cx="12571307" cy="315982"/>
          </a:xfrm>
          <a:prstGeom prst="rect">
            <a:avLst/>
          </a:prstGeom>
          <a:noFill/>
        </p:spPr>
        <p:txBody>
          <a:bodyPr wrap="square" lIns="130046" tIns="65023" rIns="130046" bIns="65023" rtlCol="0">
            <a:spAutoFit/>
          </a:bodyPr>
          <a:lstStyle/>
          <a:p>
            <a:pPr algn="r"/>
            <a:r>
              <a:rPr lang="en-US" dirty="0" smtClean="0"/>
              <a:t>End of Verse 1</a:t>
            </a:r>
            <a:endParaRPr lang="en-US" dirty="0"/>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631825" y="644525"/>
            <a:ext cx="11739563" cy="821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a:r>
              <a:rPr lang="en-US" sz="3500">
                <a:latin typeface="Big Book" charset="0"/>
                <a:cs typeface="Big Book" charset="0"/>
                <a:sym typeface="Big Book" charset="0"/>
              </a:rPr>
              <a:t>Isaiah 29:9–16 (NKJV)</a:t>
            </a:r>
          </a:p>
          <a:p>
            <a:pPr algn="ctr">
              <a:spcBef>
                <a:spcPts val="900"/>
              </a:spcBef>
              <a:tabLst>
                <a:tab pos="228600" algn="l"/>
              </a:tabLst>
            </a:pPr>
            <a:r>
              <a:rPr lang="en-US" sz="4400" baseline="32000"/>
              <a:t>9</a:t>
            </a:r>
            <a:r>
              <a:rPr lang="en-US" sz="4400"/>
              <a:t>	Pause and wonder! Blind yourselves and be blind! They are drunk, but not with wine; They stagger, but not with intoxicating drink. </a:t>
            </a:r>
            <a:r>
              <a:rPr lang="en-US" sz="4400" baseline="32000"/>
              <a:t>10 </a:t>
            </a:r>
            <a:r>
              <a:rPr lang="en-US" sz="4400"/>
              <a:t>For the Lord has poured out on you The spirit of deep sleep, And has closed your eyes, namely, the prophets; And He has covered your heads, </a:t>
            </a:r>
            <a:r>
              <a:rPr lang="en-US" sz="4400" i="1"/>
              <a:t>namely,</a:t>
            </a:r>
            <a:r>
              <a:rPr lang="en-US" sz="4400"/>
              <a:t> the seers. </a:t>
            </a:r>
            <a:r>
              <a:rPr lang="en-US" sz="4400" baseline="32000"/>
              <a:t>11 </a:t>
            </a:r>
            <a:r>
              <a:rPr lang="en-US" sz="4400"/>
              <a:t>The whole vision has become to you like the words of a book that is sealed, which </a:t>
            </a:r>
            <a:r>
              <a:rPr lang="en-US" sz="4400" i="1"/>
              <a:t>men</a:t>
            </a:r>
            <a:r>
              <a:rPr lang="en-US" sz="4400"/>
              <a:t> deliver to one who is literate, saying, </a:t>
            </a:r>
            <a:r>
              <a:rPr lang="ja-JP" altLang="en-US" sz="4400"/>
              <a:t>“</a:t>
            </a:r>
            <a:r>
              <a:rPr lang="en-US" sz="4400"/>
              <a:t>Read this, please.</a:t>
            </a:r>
            <a:r>
              <a:rPr lang="ja-JP" altLang="en-US" sz="4400"/>
              <a:t>”</a:t>
            </a:r>
            <a:r>
              <a:rPr lang="en-US" sz="4400"/>
              <a:t> And he says, </a:t>
            </a:r>
            <a:r>
              <a:rPr lang="ja-JP" altLang="en-US" sz="4400"/>
              <a:t>“</a:t>
            </a:r>
            <a:r>
              <a:rPr lang="en-US" sz="4400"/>
              <a:t>I cannot, for it </a:t>
            </a:r>
            <a:r>
              <a:rPr lang="en-US" sz="4400" i="1"/>
              <a:t>is</a:t>
            </a:r>
            <a:r>
              <a:rPr lang="en-US" sz="4400"/>
              <a:t> sealed.</a:t>
            </a:r>
            <a:r>
              <a:rPr lang="ja-JP" altLang="en-US" sz="4400"/>
              <a:t>”</a:t>
            </a:r>
            <a:r>
              <a:rPr lang="en-US" sz="4400"/>
              <a:t> </a:t>
            </a:r>
            <a:endParaRPr lang="en-US"/>
          </a:p>
        </p:txBody>
      </p:sp>
    </p:spTree>
  </p:cSld>
  <p:clrMapOvr>
    <a:masterClrMapping/>
  </p:clrMapOvr>
  <p:transition spd="slow">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631825" y="644525"/>
            <a:ext cx="11739563" cy="828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a:r>
              <a:rPr lang="en-US" sz="3500">
                <a:latin typeface="Big Book" charset="0"/>
                <a:cs typeface="Big Book" charset="0"/>
                <a:sym typeface="Big Book" charset="0"/>
              </a:rPr>
              <a:t>Isaiah 29:9–16 (NKJV)</a:t>
            </a:r>
          </a:p>
          <a:p>
            <a:pPr algn="ctr">
              <a:spcBef>
                <a:spcPts val="900"/>
              </a:spcBef>
              <a:tabLst>
                <a:tab pos="228600" algn="l"/>
              </a:tabLst>
            </a:pPr>
            <a:r>
              <a:rPr lang="en-US" sz="4100" baseline="32000"/>
              <a:t>12 </a:t>
            </a:r>
            <a:r>
              <a:rPr lang="en-US" sz="4100"/>
              <a:t>Then the book is delivered to one who is illiterate, saying, </a:t>
            </a:r>
            <a:r>
              <a:rPr lang="ja-JP" altLang="en-US" sz="4100"/>
              <a:t>“</a:t>
            </a:r>
            <a:r>
              <a:rPr lang="en-US" sz="4100"/>
              <a:t>Read this, please.</a:t>
            </a:r>
            <a:r>
              <a:rPr lang="ja-JP" altLang="en-US" sz="4100"/>
              <a:t>”</a:t>
            </a:r>
            <a:r>
              <a:rPr lang="en-US" sz="4100"/>
              <a:t> And he says, </a:t>
            </a:r>
            <a:r>
              <a:rPr lang="ja-JP" altLang="en-US" sz="4100"/>
              <a:t>“</a:t>
            </a:r>
            <a:r>
              <a:rPr lang="en-US" sz="4100"/>
              <a:t>I am not literate.</a:t>
            </a:r>
            <a:r>
              <a:rPr lang="ja-JP" altLang="en-US" sz="4100"/>
              <a:t>”</a:t>
            </a:r>
            <a:r>
              <a:rPr lang="en-US" sz="4100"/>
              <a:t> </a:t>
            </a:r>
            <a:r>
              <a:rPr lang="en-US" sz="4100" baseline="32000"/>
              <a:t>13 </a:t>
            </a:r>
            <a:r>
              <a:rPr lang="en-US" sz="4100"/>
              <a:t>Therefore the Lord said: </a:t>
            </a:r>
            <a:r>
              <a:rPr lang="ja-JP" altLang="en-US" sz="4100"/>
              <a:t>“</a:t>
            </a:r>
            <a:r>
              <a:rPr lang="en-US" sz="4100"/>
              <a:t>Inasmuch as these people draw near with their mouths And honor Me with their lips, But have removed their hearts far from Me, And their fear toward Me is taught by the commandment of men,</a:t>
            </a:r>
            <a:r>
              <a:rPr lang="en-US" sz="4100" baseline="32000"/>
              <a:t>14</a:t>
            </a:r>
            <a:r>
              <a:rPr lang="en-US" sz="4100"/>
              <a:t> Therefore, behold, I will again do a marvelous work Among this people, A marvelous work and a wonder; For the wisdom of their wise </a:t>
            </a:r>
            <a:r>
              <a:rPr lang="en-US" sz="4100" i="1"/>
              <a:t>men</a:t>
            </a:r>
            <a:r>
              <a:rPr lang="en-US" sz="4100"/>
              <a:t> shall perish, And the understanding of their prudent </a:t>
            </a:r>
            <a:r>
              <a:rPr lang="en-US" sz="4100" i="1"/>
              <a:t>men</a:t>
            </a:r>
            <a:r>
              <a:rPr lang="en-US" sz="4100"/>
              <a:t> shall be hidden.</a:t>
            </a:r>
            <a:r>
              <a:rPr lang="ja-JP" altLang="en-US" sz="4100"/>
              <a:t>”</a:t>
            </a:r>
            <a:r>
              <a:rPr lang="en-US" sz="4100"/>
              <a:t> </a:t>
            </a:r>
            <a:endParaRPr lang="en-US"/>
          </a:p>
        </p:txBody>
      </p:sp>
    </p:spTree>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631825" y="644525"/>
            <a:ext cx="11739563" cy="902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a:r>
              <a:rPr lang="en-US" sz="3500" dirty="0">
                <a:latin typeface="Big Book" charset="0"/>
                <a:cs typeface="Big Book" charset="0"/>
                <a:sym typeface="Big Book" charset="0"/>
              </a:rPr>
              <a:t>Isaiah 29:9–16 (NKJV)</a:t>
            </a:r>
          </a:p>
          <a:p>
            <a:pPr algn="ctr">
              <a:spcBef>
                <a:spcPts val="900"/>
              </a:spcBef>
              <a:tabLst>
                <a:tab pos="228600" algn="l"/>
              </a:tabLst>
            </a:pPr>
            <a:r>
              <a:rPr lang="en-US" sz="4800" baseline="32000" dirty="0"/>
              <a:t>15</a:t>
            </a:r>
            <a:r>
              <a:rPr lang="en-US" sz="4800" dirty="0"/>
              <a:t>	Woe to those who seek deep to hide their counsel far from the Lord, And their works are in the dark; They say, </a:t>
            </a:r>
            <a:r>
              <a:rPr lang="ja-JP" altLang="en-US" sz="4800" dirty="0"/>
              <a:t>“</a:t>
            </a:r>
            <a:r>
              <a:rPr lang="en-US" sz="4800" dirty="0"/>
              <a:t>Who sees us?</a:t>
            </a:r>
            <a:r>
              <a:rPr lang="ja-JP" altLang="en-US" sz="4800" dirty="0"/>
              <a:t>”</a:t>
            </a:r>
            <a:r>
              <a:rPr lang="en-US" sz="4800" dirty="0"/>
              <a:t> and, </a:t>
            </a:r>
            <a:r>
              <a:rPr lang="ja-JP" altLang="en-US" sz="4800" dirty="0"/>
              <a:t>“</a:t>
            </a:r>
            <a:r>
              <a:rPr lang="en-US" sz="4800" dirty="0"/>
              <a:t>Who knows us?</a:t>
            </a:r>
            <a:r>
              <a:rPr lang="ja-JP" altLang="en-US" sz="4800" dirty="0"/>
              <a:t>”</a:t>
            </a:r>
            <a:r>
              <a:rPr lang="en-US" sz="4800" dirty="0"/>
              <a:t> </a:t>
            </a:r>
            <a:r>
              <a:rPr lang="en-US" sz="4800" baseline="32000" dirty="0" smtClean="0"/>
              <a:t>16</a:t>
            </a:r>
            <a:r>
              <a:rPr lang="en-US" sz="4800" dirty="0" smtClean="0"/>
              <a:t>Surely </a:t>
            </a:r>
            <a:r>
              <a:rPr lang="en-US" sz="4800" dirty="0"/>
              <a:t>you have things turned around! Shall the potter be esteemed as the clay; For shall the thing made say of him who made it,</a:t>
            </a:r>
            <a:r>
              <a:rPr lang="ja-JP" altLang="en-US" sz="4800" dirty="0"/>
              <a:t>“</a:t>
            </a:r>
            <a:r>
              <a:rPr lang="en-US" sz="4800" dirty="0"/>
              <a:t>He did not make me</a:t>
            </a:r>
            <a:r>
              <a:rPr lang="ja-JP" altLang="en-US" sz="4800" dirty="0"/>
              <a:t>”</a:t>
            </a:r>
            <a:r>
              <a:rPr lang="en-US" sz="4800" dirty="0"/>
              <a:t>? Or shall the thing formed say of him who formed it, </a:t>
            </a:r>
            <a:r>
              <a:rPr lang="ja-JP" altLang="en-US" sz="4800" dirty="0"/>
              <a:t>“</a:t>
            </a:r>
            <a:r>
              <a:rPr lang="en-US" sz="4800" dirty="0"/>
              <a:t>He has no understanding</a:t>
            </a:r>
            <a:r>
              <a:rPr lang="ja-JP" altLang="en-US" sz="4800" dirty="0"/>
              <a:t>”</a:t>
            </a:r>
            <a:r>
              <a:rPr lang="en-US" sz="4800" dirty="0"/>
              <a:t>?</a:t>
            </a:r>
          </a:p>
        </p:txBody>
      </p:sp>
    </p:spTree>
  </p:cSld>
  <p:clrMapOvr>
    <a:masterClrMapping/>
  </p:clrMapOvr>
  <p:transition spd="med">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1" descr="image4.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100013" y="1176338"/>
            <a:ext cx="5238750" cy="8237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3555" name="AutoShape 3"/>
          <p:cNvSpPr>
            <a:spLocks/>
          </p:cNvSpPr>
          <p:nvPr/>
        </p:nvSpPr>
        <p:spPr bwMode="auto">
          <a:xfrm>
            <a:off x="0" y="304800"/>
            <a:ext cx="4729163" cy="152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Zapfino" charset="0"/>
                <a:cs typeface="Zapfino" charset="0"/>
                <a:sym typeface="Zapfino" charset="0"/>
              </a:rPr>
              <a:t>Living Upright</a:t>
            </a:r>
            <a:endParaRPr lang="en-US"/>
          </a:p>
        </p:txBody>
      </p:sp>
      <p:sp>
        <p:nvSpPr>
          <p:cNvPr id="23556" name="AutoShape 4"/>
          <p:cNvSpPr>
            <a:spLocks/>
          </p:cNvSpPr>
          <p:nvPr/>
        </p:nvSpPr>
        <p:spPr bwMode="auto">
          <a:xfrm>
            <a:off x="4824413" y="692150"/>
            <a:ext cx="7718425" cy="74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39700" dist="76200" dir="2279067" algn="ctr"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defTabSz="584200"/>
            <a:r>
              <a:rPr lang="en-US" sz="3300">
                <a:solidFill>
                  <a:srgbClr val="6E481C"/>
                </a:solidFill>
                <a:effectLst>
                  <a:outerShdw blurRad="38100" dist="38100" dir="2700000" algn="tl">
                    <a:srgbClr val="000000"/>
                  </a:outerShdw>
                </a:effectLst>
                <a:latin typeface="Big Book" charset="0"/>
                <a:cs typeface="Big Book" charset="0"/>
                <a:sym typeface="Big Book" charset="0"/>
              </a:rPr>
              <a:t>In An Upside Down World</a:t>
            </a:r>
            <a:endParaRPr lang="en-US"/>
          </a:p>
        </p:txBody>
      </p:sp>
      <p:pic>
        <p:nvPicPr>
          <p:cNvPr id="23557"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3000" y="1812925"/>
            <a:ext cx="4254500" cy="4527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TextBox 2"/>
          <p:cNvSpPr txBox="1"/>
          <p:nvPr/>
        </p:nvSpPr>
        <p:spPr>
          <a:xfrm>
            <a:off x="6667500" y="1702389"/>
            <a:ext cx="6159500" cy="6740307"/>
          </a:xfrm>
          <a:prstGeom prst="rect">
            <a:avLst/>
          </a:prstGeom>
          <a:noFill/>
        </p:spPr>
        <p:txBody>
          <a:bodyPr wrap="square" rtlCol="0">
            <a:spAutoFit/>
          </a:bodyPr>
          <a:lstStyle/>
          <a:p>
            <a:pPr marL="223838" indent="-223838">
              <a:lnSpc>
                <a:spcPct val="150000"/>
              </a:lnSpc>
              <a:buClr>
                <a:srgbClr val="9A7865"/>
              </a:buClr>
              <a:buSzPct val="40000"/>
              <a:buFont typeface="Georgia" charset="0"/>
              <a:buBlip>
                <a:blip r:embed="rId4"/>
              </a:buBlip>
            </a:pPr>
            <a:r>
              <a:rPr lang="en-US" sz="4800" b="1" dirty="0">
                <a:effectLst>
                  <a:glow rad="139700">
                    <a:schemeClr val="accent6">
                      <a:satMod val="175000"/>
                      <a:alpha val="40000"/>
                    </a:schemeClr>
                  </a:glow>
                  <a:outerShdw blurRad="38100" dist="38100" dir="2700000" algn="tl">
                    <a:srgbClr val="FFFFFF"/>
                  </a:outerShdw>
                </a:effectLst>
                <a:latin typeface="Didot"/>
              </a:rPr>
              <a:t>Our Morality?</a:t>
            </a:r>
          </a:p>
          <a:p>
            <a:pPr marL="223838" indent="-223838">
              <a:lnSpc>
                <a:spcPct val="150000"/>
              </a:lnSpc>
              <a:buClr>
                <a:srgbClr val="9A7865"/>
              </a:buClr>
              <a:buSzPct val="40000"/>
              <a:buFont typeface="Georgia" charset="0"/>
              <a:buBlip>
                <a:blip r:embed="rId4"/>
              </a:buBlip>
            </a:pPr>
            <a:r>
              <a:rPr lang="en-US" sz="4800" b="1" dirty="0">
                <a:effectLst>
                  <a:glow rad="139700">
                    <a:schemeClr val="accent6">
                      <a:satMod val="175000"/>
                      <a:alpha val="40000"/>
                    </a:schemeClr>
                  </a:glow>
                  <a:outerShdw blurRad="38100" dist="38100" dir="2700000" algn="tl">
                    <a:srgbClr val="FFFFFF"/>
                  </a:outerShdw>
                </a:effectLst>
                <a:latin typeface="Didot"/>
              </a:rPr>
              <a:t>Our Language?</a:t>
            </a:r>
          </a:p>
          <a:p>
            <a:pPr marL="223838" indent="-223838">
              <a:lnSpc>
                <a:spcPct val="150000"/>
              </a:lnSpc>
              <a:buClr>
                <a:srgbClr val="9A7865"/>
              </a:buClr>
              <a:buSzPct val="40000"/>
              <a:buFont typeface="Georgia" charset="0"/>
              <a:buBlip>
                <a:blip r:embed="rId4"/>
              </a:buBlip>
            </a:pPr>
            <a:r>
              <a:rPr lang="en-US" sz="4800" b="1" dirty="0">
                <a:effectLst>
                  <a:glow rad="139700">
                    <a:schemeClr val="accent6">
                      <a:satMod val="175000"/>
                      <a:alpha val="40000"/>
                    </a:schemeClr>
                  </a:glow>
                  <a:outerShdw blurRad="38100" dist="38100" dir="2700000" algn="tl">
                    <a:srgbClr val="FFFFFF"/>
                  </a:outerShdw>
                </a:effectLst>
                <a:latin typeface="Didot"/>
              </a:rPr>
              <a:t>Our Clothing?</a:t>
            </a:r>
          </a:p>
          <a:p>
            <a:pPr marL="223838" indent="-223838">
              <a:lnSpc>
                <a:spcPct val="150000"/>
              </a:lnSpc>
              <a:buClr>
                <a:srgbClr val="9A7865"/>
              </a:buClr>
              <a:buSzPct val="40000"/>
              <a:buFont typeface="Georgia" charset="0"/>
              <a:buBlip>
                <a:blip r:embed="rId4"/>
              </a:buBlip>
            </a:pPr>
            <a:r>
              <a:rPr lang="en-US" sz="4800" b="1" dirty="0" smtClean="0">
                <a:effectLst>
                  <a:glow rad="139700">
                    <a:schemeClr val="accent6">
                      <a:satMod val="175000"/>
                      <a:alpha val="40000"/>
                    </a:schemeClr>
                  </a:glow>
                  <a:outerShdw blurRad="38100" dist="38100" dir="2700000" algn="tl">
                    <a:srgbClr val="FFFFFF"/>
                  </a:outerShdw>
                </a:effectLst>
                <a:latin typeface="Didot"/>
              </a:rPr>
              <a:t>Our Entertainment</a:t>
            </a:r>
            <a:r>
              <a:rPr lang="en-US" sz="4800" b="1" dirty="0">
                <a:effectLst>
                  <a:glow rad="139700">
                    <a:schemeClr val="accent6">
                      <a:satMod val="175000"/>
                      <a:alpha val="40000"/>
                    </a:schemeClr>
                  </a:glow>
                  <a:outerShdw blurRad="38100" dist="38100" dir="2700000" algn="tl">
                    <a:srgbClr val="FFFFFF"/>
                  </a:outerShdw>
                </a:effectLst>
                <a:latin typeface="Didot"/>
              </a:rPr>
              <a:t>?</a:t>
            </a:r>
          </a:p>
          <a:p>
            <a:pPr marL="223838" indent="-223838">
              <a:lnSpc>
                <a:spcPct val="150000"/>
              </a:lnSpc>
              <a:buClr>
                <a:srgbClr val="9A7865"/>
              </a:buClr>
              <a:buSzPct val="40000"/>
              <a:buFont typeface="Georgia" charset="0"/>
              <a:buBlip>
                <a:blip r:embed="rId4"/>
              </a:buBlip>
            </a:pPr>
            <a:r>
              <a:rPr lang="en-US" sz="4800" b="1" dirty="0">
                <a:effectLst>
                  <a:glow rad="139700">
                    <a:schemeClr val="accent6">
                      <a:satMod val="175000"/>
                      <a:alpha val="40000"/>
                    </a:schemeClr>
                  </a:glow>
                  <a:outerShdw blurRad="38100" dist="38100" dir="2700000" algn="tl">
                    <a:srgbClr val="FFFFFF"/>
                  </a:outerShdw>
                </a:effectLst>
                <a:latin typeface="Didot"/>
              </a:rPr>
              <a:t>Our Attitude? </a:t>
            </a:r>
          </a:p>
          <a:p>
            <a:pPr marL="223838" indent="-223838">
              <a:lnSpc>
                <a:spcPct val="150000"/>
              </a:lnSpc>
              <a:buClr>
                <a:srgbClr val="9A7865"/>
              </a:buClr>
              <a:buSzPct val="40000"/>
              <a:buFont typeface="Georgia" charset="0"/>
              <a:buBlip>
                <a:blip r:embed="rId4"/>
              </a:buBlip>
            </a:pPr>
            <a:r>
              <a:rPr lang="en-US" sz="4800" b="1" dirty="0">
                <a:effectLst>
                  <a:glow rad="139700">
                    <a:schemeClr val="accent6">
                      <a:satMod val="175000"/>
                      <a:alpha val="40000"/>
                    </a:schemeClr>
                  </a:glow>
                  <a:outerShdw blurRad="38100" dist="38100" dir="2700000" algn="tl">
                    <a:srgbClr val="FFFFFF"/>
                  </a:outerShdw>
                </a:effectLst>
                <a:latin typeface="Didot"/>
              </a:rPr>
              <a:t>Our Spirituality?</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873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- 2.1</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002 - Higher Ground - 2.2</a:t>
            </a:r>
            <a:endParaRPr lang="en-US" dirty="0"/>
          </a:p>
        </p:txBody>
      </p:sp>
      <p:pic>
        <p:nvPicPr>
          <p:cNvPr id="5" name="HymnSlide" descr="HymnSlideImage.png"/>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75716F"/>
      </a:dk1>
      <a:lt1>
        <a:srgbClr val="FAFAFA"/>
      </a:lt1>
      <a:dk2>
        <a:srgbClr val="FA0088"/>
      </a:dk2>
      <a:lt2>
        <a:srgbClr val="CDCDCD"/>
      </a:lt2>
      <a:accent1>
        <a:srgbClr val="9EA3A1"/>
      </a:accent1>
      <a:accent2>
        <a:srgbClr val="ACAD6A"/>
      </a:accent2>
      <a:accent3>
        <a:srgbClr val="FCAAC3"/>
      </a:accent3>
      <a:accent4>
        <a:srgbClr val="D6D6D6"/>
      </a:accent4>
      <a:accent5>
        <a:srgbClr val="CCCECD"/>
      </a:accent5>
      <a:accent6>
        <a:srgbClr val="9B9C5F"/>
      </a:accent6>
      <a:hlink>
        <a:srgbClr val="0000FF"/>
      </a:hlink>
      <a:folHlink>
        <a:srgbClr val="FF00FF"/>
      </a:folHlink>
    </a:clrScheme>
    <a:fontScheme name="Office Theme">
      <a:majorFont>
        <a:latin typeface="Book Antiqua"/>
        <a:ea typeface="ＭＳ Ｐゴシック"/>
        <a:cs typeface="Book Antiqua"/>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2.xml><?xml version="1.0" encoding="utf-8"?>
<a:theme xmlns:a="http://schemas.openxmlformats.org/drawingml/2006/main" name="Office Theme">
  <a:themeElements>
    <a:clrScheme name="">
      <a:dk1>
        <a:srgbClr val="75716F"/>
      </a:dk1>
      <a:lt1>
        <a:srgbClr val="FAFAFA"/>
      </a:lt1>
      <a:dk2>
        <a:srgbClr val="FA0088"/>
      </a:dk2>
      <a:lt2>
        <a:srgbClr val="CDCDCD"/>
      </a:lt2>
      <a:accent1>
        <a:srgbClr val="9EA3A1"/>
      </a:accent1>
      <a:accent2>
        <a:srgbClr val="ACAD6A"/>
      </a:accent2>
      <a:accent3>
        <a:srgbClr val="FCAAC3"/>
      </a:accent3>
      <a:accent4>
        <a:srgbClr val="D6D6D6"/>
      </a:accent4>
      <a:accent5>
        <a:srgbClr val="CCCECD"/>
      </a:accent5>
      <a:accent6>
        <a:srgbClr val="9B9C5F"/>
      </a:accent6>
      <a:hlink>
        <a:srgbClr val="0000FF"/>
      </a:hlink>
      <a:folHlink>
        <a:srgbClr val="FF00FF"/>
      </a:folHlink>
    </a:clrScheme>
    <a:fontScheme name="Office Theme">
      <a:majorFont>
        <a:latin typeface="Book Antiqua"/>
        <a:ea typeface="ＭＳ Ｐゴシック"/>
        <a:cs typeface="Book Antiqua"/>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75716F"/>
      </a:dk2>
      <a:lt2>
        <a:srgbClr val="CDCDCD"/>
      </a:lt2>
      <a:accent1>
        <a:srgbClr val="9EA3A1"/>
      </a:accent1>
      <a:accent2>
        <a:srgbClr val="ACAD6A"/>
      </a:accent2>
      <a:accent3>
        <a:srgbClr val="FFFFFF"/>
      </a:accent3>
      <a:accent4>
        <a:srgbClr val="000000"/>
      </a:accent4>
      <a:accent5>
        <a:srgbClr val="CCCECD"/>
      </a:accent5>
      <a:accent6>
        <a:srgbClr val="9B9C5F"/>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TotalTime>
  <Words>1239</Words>
  <Application>Microsoft Office PowerPoint</Application>
  <PresentationFormat>Custom</PresentationFormat>
  <Paragraphs>163</Paragraphs>
  <Slides>74</Slides>
  <Notes>1</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Office Theme</vt:lpstr>
      <vt:lpstr>Office Theme</vt:lpstr>
      <vt:lpstr>002 - Higher Ground - Title</vt:lpstr>
      <vt:lpstr>002 - Higher Ground - 1.1</vt:lpstr>
      <vt:lpstr>002 - Higher Ground - 1.2</vt:lpstr>
      <vt:lpstr>002 - Higher Ground - 1.3</vt:lpstr>
      <vt:lpstr>002 - Higher Ground - C.1</vt:lpstr>
      <vt:lpstr>002 - Higher Ground - C.2</vt:lpstr>
      <vt:lpstr>002 - Higher Ground - C.3</vt:lpstr>
      <vt:lpstr>002 - Higher Ground - 2.1</vt:lpstr>
      <vt:lpstr>002 - Higher Ground - 2.2</vt:lpstr>
      <vt:lpstr>002 - Higher Ground - 2.3</vt:lpstr>
      <vt:lpstr>002 - Higher Ground - C.1</vt:lpstr>
      <vt:lpstr>002 - Higher Ground - C.2</vt:lpstr>
      <vt:lpstr>002 - Higher Ground - C.3</vt:lpstr>
      <vt:lpstr>002 - Higher Ground - 3.1</vt:lpstr>
      <vt:lpstr>002 - Higher Ground - 3.2</vt:lpstr>
      <vt:lpstr>002 - Higher Ground - 3.3</vt:lpstr>
      <vt:lpstr>002 - Higher Ground - C.1</vt:lpstr>
      <vt:lpstr>002 - Higher Ground - C.2</vt:lpstr>
      <vt:lpstr>002 - Higher Ground - C.3</vt:lpstr>
      <vt:lpstr>010 - My Eyes Have Seen Your Glory - Title</vt:lpstr>
      <vt:lpstr>010 - My Eyes Have Seen Your Glory - 1.1</vt:lpstr>
      <vt:lpstr>010 - My Eyes Have Seen Your Glory - 1.2</vt:lpstr>
      <vt:lpstr>010 - My Eyes Have Seen Your Glory - 1.3</vt:lpstr>
      <vt:lpstr>010 - My Eyes Have Seen Your Glory - C.1</vt:lpstr>
      <vt:lpstr>010 - My Eyes Have Seen Your Glory - C.2</vt:lpstr>
      <vt:lpstr>010 - My Eyes Have Seen Your Glory - C.3</vt:lpstr>
      <vt:lpstr>010 - My Eyes Have Seen Your Glory - C.4</vt:lpstr>
      <vt:lpstr>010 - My Eyes Have Seen Your Glory - C.5</vt:lpstr>
      <vt:lpstr>010 - My Eyes Have Seen Your Glory - 2.1</vt:lpstr>
      <vt:lpstr>010 - My Eyes Have Seen Your Glory - 2.2</vt:lpstr>
      <vt:lpstr>010 - My Eyes Have Seen Your Glory - 2.3</vt:lpstr>
      <vt:lpstr>010 - My Eyes Have Seen Your Glory - C.1</vt:lpstr>
      <vt:lpstr>010 - My Eyes Have Seen Your Glory - C.2</vt:lpstr>
      <vt:lpstr>010 - My Eyes Have Seen Your Glory - C.3</vt:lpstr>
      <vt:lpstr>010 - My Eyes Have Seen Your Glory - C.4</vt:lpstr>
      <vt:lpstr>010 - My Eyes Have Seen Your Glory - C.5</vt:lpstr>
      <vt:lpstr>029 - You Are My All In All - Title</vt:lpstr>
      <vt:lpstr>029 - You Are My All In All - 1.1</vt:lpstr>
      <vt:lpstr>029 - You Are My All In All - 1.2</vt:lpstr>
      <vt:lpstr>029 - You Are My All In All - 2.1</vt:lpstr>
      <vt:lpstr>029 - You Are My All In All - 2.2</vt:lpstr>
      <vt:lpstr>029 - You Are My All In All - 2.3</vt:lpstr>
      <vt:lpstr>029 - You Are My All In All - 2.4</vt:lpstr>
      <vt:lpstr>029 - You Are My All In All - 2.5</vt:lpstr>
      <vt:lpstr>029 - You Are My All In All - 2.6</vt:lpstr>
      <vt:lpstr>029 - You Are My All In All - 3.1</vt:lpstr>
      <vt:lpstr>029 - You Are My All In All - 3.2</vt:lpstr>
      <vt:lpstr>029 - You Are My All In All - 3.3</vt:lpstr>
      <vt:lpstr>029 - You Are My All In All - 3.4</vt:lpstr>
      <vt:lpstr>029 - You Are My All In All - 3.5</vt:lpstr>
      <vt:lpstr>029 - You Are My All In All - 3.6</vt:lpstr>
      <vt:lpstr>029 - You Are My All In All - 4.1</vt:lpstr>
      <vt:lpstr>029 - You Are My All In All - 4.2</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Upright In An Upside Down World</dc:title>
  <dc:creator>BobBuchanon</dc:creator>
  <dc:description>02-18-14 - Tamarijn.Oranjestad, Aruba
08-13-16 - Kota Kinabalu, Malaysia
08-28-16 - St. Charles, MN
09-18-16 - Warrenton, MO</dc:description>
  <cp:lastModifiedBy>Medina Church</cp:lastModifiedBy>
  <cp:revision>25</cp:revision>
  <dcterms:modified xsi:type="dcterms:W3CDTF">2016-09-26T23:51:17Z</dcterms:modified>
  <cp:category>Original idea from Don McCaslin</cp:category>
</cp:coreProperties>
</file>