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 id="2147483672" r:id="rId3"/>
  </p:sldMasterIdLst>
  <p:notesMasterIdLst>
    <p:notesMasterId r:id="rId37"/>
  </p:notesMasterIdLst>
  <p:sldIdLst>
    <p:sldId id="295" r:id="rId4"/>
    <p:sldId id="256" r:id="rId5"/>
    <p:sldId id="257" r:id="rId6"/>
    <p:sldId id="258" r:id="rId7"/>
    <p:sldId id="259" r:id="rId8"/>
    <p:sldId id="260" r:id="rId9"/>
    <p:sldId id="261" r:id="rId10"/>
    <p:sldId id="263" r:id="rId11"/>
    <p:sldId id="265" r:id="rId12"/>
    <p:sldId id="266" r:id="rId13"/>
    <p:sldId id="268" r:id="rId14"/>
    <p:sldId id="269" r:id="rId15"/>
    <p:sldId id="270" r:id="rId16"/>
    <p:sldId id="272" r:id="rId17"/>
    <p:sldId id="273" r:id="rId18"/>
    <p:sldId id="274" r:id="rId19"/>
    <p:sldId id="275" r:id="rId20"/>
    <p:sldId id="277" r:id="rId21"/>
    <p:sldId id="278" r:id="rId22"/>
    <p:sldId id="280" r:id="rId23"/>
    <p:sldId id="282" r:id="rId24"/>
    <p:sldId id="283" r:id="rId25"/>
    <p:sldId id="285" r:id="rId26"/>
    <p:sldId id="297" r:id="rId27"/>
    <p:sldId id="298" r:id="rId28"/>
    <p:sldId id="299" r:id="rId29"/>
    <p:sldId id="300" r:id="rId30"/>
    <p:sldId id="301" r:id="rId31"/>
    <p:sldId id="302" r:id="rId32"/>
    <p:sldId id="303" r:id="rId33"/>
    <p:sldId id="286" r:id="rId34"/>
    <p:sldId id="287" r:id="rId35"/>
    <p:sldId id="296" r:id="rId36"/>
  </p:sldIdLst>
  <p:sldSz cx="13004800" cy="9753600"/>
  <p:notesSz cx="6858000" cy="9144000"/>
  <p:defaultTextStyle>
    <a:defPPr>
      <a:defRPr lang="en-US"/>
    </a:defPPr>
    <a:lvl1pPr algn="ctr" defTabSz="584200" rtl="0" fontAlgn="base" hangingPunct="0">
      <a:spcBef>
        <a:spcPct val="0"/>
      </a:spcBef>
      <a:spcAft>
        <a:spcPct val="0"/>
      </a:spcAft>
      <a:defRPr sz="4000" kern="1200">
        <a:solidFill>
          <a:srgbClr val="625B48"/>
        </a:solidFill>
        <a:latin typeface="Didot" charset="0"/>
        <a:ea typeface="ＭＳ Ｐゴシック" charset="0"/>
        <a:cs typeface="Didot" charset="0"/>
        <a:sym typeface="Didot" charset="0"/>
      </a:defRPr>
    </a:lvl1pPr>
    <a:lvl2pPr marL="228600" algn="ctr" defTabSz="584200" rtl="0" fontAlgn="base" hangingPunct="0">
      <a:spcBef>
        <a:spcPct val="0"/>
      </a:spcBef>
      <a:spcAft>
        <a:spcPct val="0"/>
      </a:spcAft>
      <a:defRPr sz="4000" kern="1200">
        <a:solidFill>
          <a:srgbClr val="625B48"/>
        </a:solidFill>
        <a:latin typeface="Didot" charset="0"/>
        <a:ea typeface="ＭＳ Ｐゴシック" charset="0"/>
        <a:cs typeface="Didot" charset="0"/>
        <a:sym typeface="Didot" charset="0"/>
      </a:defRPr>
    </a:lvl2pPr>
    <a:lvl3pPr marL="457200" algn="ctr" defTabSz="584200" rtl="0" fontAlgn="base" hangingPunct="0">
      <a:spcBef>
        <a:spcPct val="0"/>
      </a:spcBef>
      <a:spcAft>
        <a:spcPct val="0"/>
      </a:spcAft>
      <a:defRPr sz="4000" kern="1200">
        <a:solidFill>
          <a:srgbClr val="625B48"/>
        </a:solidFill>
        <a:latin typeface="Didot" charset="0"/>
        <a:ea typeface="ＭＳ Ｐゴシック" charset="0"/>
        <a:cs typeface="Didot" charset="0"/>
        <a:sym typeface="Didot" charset="0"/>
      </a:defRPr>
    </a:lvl3pPr>
    <a:lvl4pPr marL="685800" algn="ctr" defTabSz="584200" rtl="0" fontAlgn="base" hangingPunct="0">
      <a:spcBef>
        <a:spcPct val="0"/>
      </a:spcBef>
      <a:spcAft>
        <a:spcPct val="0"/>
      </a:spcAft>
      <a:defRPr sz="4000" kern="1200">
        <a:solidFill>
          <a:srgbClr val="625B48"/>
        </a:solidFill>
        <a:latin typeface="Didot" charset="0"/>
        <a:ea typeface="ＭＳ Ｐゴシック" charset="0"/>
        <a:cs typeface="Didot" charset="0"/>
        <a:sym typeface="Didot" charset="0"/>
      </a:defRPr>
    </a:lvl4pPr>
    <a:lvl5pPr marL="914400" algn="ctr" defTabSz="584200" rtl="0" fontAlgn="base" hangingPunct="0">
      <a:spcBef>
        <a:spcPct val="0"/>
      </a:spcBef>
      <a:spcAft>
        <a:spcPct val="0"/>
      </a:spcAft>
      <a:defRPr sz="4000" kern="1200">
        <a:solidFill>
          <a:srgbClr val="625B48"/>
        </a:solidFill>
        <a:latin typeface="Didot" charset="0"/>
        <a:ea typeface="ＭＳ Ｐゴシック" charset="0"/>
        <a:cs typeface="Didot" charset="0"/>
        <a:sym typeface="Didot" charset="0"/>
      </a:defRPr>
    </a:lvl5pPr>
    <a:lvl6pPr marL="2286000" algn="l" defTabSz="457200" rtl="0" eaLnBrk="1" latinLnBrk="0" hangingPunct="1">
      <a:defRPr sz="4000" kern="1200">
        <a:solidFill>
          <a:srgbClr val="625B48"/>
        </a:solidFill>
        <a:latin typeface="Didot" charset="0"/>
        <a:ea typeface="ＭＳ Ｐゴシック" charset="0"/>
        <a:cs typeface="Didot" charset="0"/>
        <a:sym typeface="Didot" charset="0"/>
      </a:defRPr>
    </a:lvl6pPr>
    <a:lvl7pPr marL="2743200" algn="l" defTabSz="457200" rtl="0" eaLnBrk="1" latinLnBrk="0" hangingPunct="1">
      <a:defRPr sz="4000" kern="1200">
        <a:solidFill>
          <a:srgbClr val="625B48"/>
        </a:solidFill>
        <a:latin typeface="Didot" charset="0"/>
        <a:ea typeface="ＭＳ Ｐゴシック" charset="0"/>
        <a:cs typeface="Didot" charset="0"/>
        <a:sym typeface="Didot" charset="0"/>
      </a:defRPr>
    </a:lvl7pPr>
    <a:lvl8pPr marL="3200400" algn="l" defTabSz="457200" rtl="0" eaLnBrk="1" latinLnBrk="0" hangingPunct="1">
      <a:defRPr sz="4000" kern="1200">
        <a:solidFill>
          <a:srgbClr val="625B48"/>
        </a:solidFill>
        <a:latin typeface="Didot" charset="0"/>
        <a:ea typeface="ＭＳ Ｐゴシック" charset="0"/>
        <a:cs typeface="Didot" charset="0"/>
        <a:sym typeface="Didot" charset="0"/>
      </a:defRPr>
    </a:lvl8pPr>
    <a:lvl9pPr marL="3657600" algn="l" defTabSz="457200" rtl="0" eaLnBrk="1" latinLnBrk="0" hangingPunct="1">
      <a:defRPr sz="4000" kern="1200">
        <a:solidFill>
          <a:srgbClr val="625B48"/>
        </a:solidFill>
        <a:latin typeface="Didot" charset="0"/>
        <a:ea typeface="ＭＳ Ｐゴシック" charset="0"/>
        <a:cs typeface="Didot" charset="0"/>
        <a:sym typeface="Dido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8" d="100"/>
          <a:sy n="28" d="100"/>
        </p:scale>
        <p:origin x="2202" y="5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sym typeface="Avenir Roman" charset="0"/>
              </a:rPr>
              <a:t>Click to edit Master text styles</a:t>
            </a:r>
          </a:p>
          <a:p>
            <a:pPr lvl="1"/>
            <a:r>
              <a:rPr lang="en-US">
                <a:sym typeface="Avenir Roman" charset="0"/>
              </a:rPr>
              <a:t>Second level</a:t>
            </a:r>
          </a:p>
          <a:p>
            <a:pPr lvl="2"/>
            <a:r>
              <a:rPr lang="en-US">
                <a:sym typeface="Avenir Roman" charset="0"/>
              </a:rPr>
              <a:t>Third level</a:t>
            </a:r>
          </a:p>
          <a:p>
            <a:pPr lvl="3"/>
            <a:r>
              <a:rPr lang="en-US">
                <a:sym typeface="Avenir Roman" charset="0"/>
              </a:rPr>
              <a:t>Fourth level</a:t>
            </a:r>
          </a:p>
          <a:p>
            <a:pPr lvl="4"/>
            <a:r>
              <a:rPr lang="en-US">
                <a:sym typeface="Avenir Roman" charset="0"/>
              </a:rPr>
              <a:t>Fifth level</a:t>
            </a:r>
          </a:p>
        </p:txBody>
      </p:sp>
    </p:spTree>
    <p:extLst>
      <p:ext uri="{BB962C8B-B14F-4D97-AF65-F5344CB8AC3E}">
        <p14:creationId xmlns:p14="http://schemas.microsoft.com/office/powerpoint/2010/main" val="1354323646"/>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xfrm>
            <a:off x="3884613" y="8685213"/>
            <a:ext cx="2971800" cy="457200"/>
          </a:xfrm>
          <a:prstGeom prst="rect">
            <a:avLst/>
          </a:prstGeo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F6FAC0-8AFF-473F-A98F-971BB190F52E}" type="slidenum">
              <a:rPr lang="en-US" altLang="en-US">
                <a:solidFill>
                  <a:prstClr val="black"/>
                </a:solidFill>
                <a:latin typeface="Calibri" pitchFamily="34" charset="0"/>
              </a:rPr>
              <a:pPr eaLnBrk="1" hangingPunct="1"/>
              <a:t>24</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75799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xfrm>
            <a:off x="3884613" y="8685213"/>
            <a:ext cx="2971800" cy="457200"/>
          </a:xfrm>
          <a:prstGeom prst="rect">
            <a:avLst/>
          </a:prstGeo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9BB3CB-3161-4B7A-8B14-407141355FE5}" type="slidenum">
              <a:rPr lang="en-US" altLang="en-US">
                <a:solidFill>
                  <a:prstClr val="black"/>
                </a:solidFill>
                <a:latin typeface="Calibri" pitchFamily="34" charset="0"/>
              </a:rPr>
              <a:pPr eaLnBrk="1" hangingPunct="1"/>
              <a:t>25</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52468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xfrm>
            <a:off x="3884613" y="8685213"/>
            <a:ext cx="2971800" cy="457200"/>
          </a:xfrm>
          <a:prstGeom prst="rect">
            <a:avLst/>
          </a:prstGeo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7AA327-A7B4-481D-B4D8-214B68343077}" type="slidenum">
              <a:rPr lang="en-US" altLang="en-US">
                <a:solidFill>
                  <a:prstClr val="black"/>
                </a:solidFill>
                <a:latin typeface="Calibri" pitchFamily="34" charset="0"/>
              </a:rPr>
              <a:pPr eaLnBrk="1" hangingPunct="1"/>
              <a:t>26</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138326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xfrm>
            <a:off x="3884613" y="8685213"/>
            <a:ext cx="2971800" cy="457200"/>
          </a:xfrm>
          <a:prstGeom prst="rect">
            <a:avLst/>
          </a:prstGeo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620616-7B2C-4565-85CF-F20EF1D4E2D9}" type="slidenum">
              <a:rPr lang="en-US" altLang="en-US">
                <a:solidFill>
                  <a:prstClr val="black"/>
                </a:solidFill>
                <a:latin typeface="Calibri" pitchFamily="34" charset="0"/>
              </a:rPr>
              <a:pPr eaLnBrk="1" hangingPunct="1"/>
              <a:t>27</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378517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xfrm>
            <a:off x="3884613" y="8685213"/>
            <a:ext cx="2971800" cy="457200"/>
          </a:xfrm>
          <a:prstGeom prst="rect">
            <a:avLst/>
          </a:prstGeo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8FB477-F718-4A0E-AC9E-B43D3A4A1A06}" type="slidenum">
              <a:rPr lang="en-US" altLang="en-US">
                <a:solidFill>
                  <a:prstClr val="black"/>
                </a:solidFill>
                <a:latin typeface="Calibri" pitchFamily="34" charset="0"/>
              </a:rPr>
              <a:pPr eaLnBrk="1" hangingPunct="1"/>
              <a:t>28</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911446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xfrm>
            <a:off x="3884613" y="8685213"/>
            <a:ext cx="2971800" cy="457200"/>
          </a:xfrm>
          <a:prstGeom prst="rect">
            <a:avLst/>
          </a:prstGeo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0AED4B-5CB0-44FB-BDE3-2EB7B1586FBB}" type="slidenum">
              <a:rPr lang="en-US" altLang="en-US">
                <a:solidFill>
                  <a:prstClr val="black"/>
                </a:solidFill>
                <a:latin typeface="Calibri" pitchFamily="34" charset="0"/>
              </a:rPr>
              <a:pPr eaLnBrk="1" hangingPunct="1"/>
              <a:t>29</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1469963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xfrm>
            <a:off x="3884613" y="8685213"/>
            <a:ext cx="2971800" cy="457200"/>
          </a:xfrm>
          <a:prstGeom prst="rect">
            <a:avLst/>
          </a:prstGeo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2B244B-0914-433A-9B49-930FF430AF4C}" type="slidenum">
              <a:rPr lang="en-US" altLang="en-US">
                <a:solidFill>
                  <a:prstClr val="black"/>
                </a:solidFill>
                <a:latin typeface="Calibri" pitchFamily="34" charset="0"/>
              </a:rPr>
              <a:pPr eaLnBrk="1" hangingPunct="1"/>
              <a:t>30</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641362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1129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426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1150" y="571500"/>
            <a:ext cx="2698750" cy="816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04900" y="571500"/>
            <a:ext cx="7943850" cy="816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2478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59863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4360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76224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347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99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952928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123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2957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103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76485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0790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144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39"/>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272011B-452C-439B-8419-C67829E1620A}" type="datetimeFigureOut">
              <a:rPr lang="en-US">
                <a:solidFill>
                  <a:prstClr val="black">
                    <a:tint val="75000"/>
                  </a:prstClr>
                </a:solidFill>
              </a:rPr>
              <a:pPr>
                <a:defRPr/>
              </a:pPr>
              <a:t>9/25/2016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3BFA513-905A-41D2-9E5A-033C4E4767EE}" type="slidenum">
              <a:rPr lang="en-US" altLang="en-US"/>
              <a:pPr/>
              <a:t>‹#›</a:t>
            </a:fld>
            <a:endParaRPr lang="en-US" altLang="en-US"/>
          </a:p>
        </p:txBody>
      </p:sp>
    </p:spTree>
    <p:extLst>
      <p:ext uri="{BB962C8B-B14F-4D97-AF65-F5344CB8AC3E}">
        <p14:creationId xmlns:p14="http://schemas.microsoft.com/office/powerpoint/2010/main" val="4145264353"/>
      </p:ext>
    </p:extLst>
  </p:cSld>
  <p:clrMapOvr>
    <a:masterClrMapping/>
  </p:clrMapOvr>
  <p:transition spd="slow">
    <p:split orient="vert"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2F3BB0-A566-4E63-96B7-59B6D6C2ADC6}" type="datetimeFigureOut">
              <a:rPr lang="en-US">
                <a:solidFill>
                  <a:prstClr val="black">
                    <a:tint val="75000"/>
                  </a:prstClr>
                </a:solidFill>
              </a:rPr>
              <a:pPr>
                <a:defRPr/>
              </a:pPr>
              <a:t>9/25/2016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343C0A7-144F-43D8-94A4-BF3610F43BB4}" type="slidenum">
              <a:rPr lang="en-US" altLang="en-US"/>
              <a:pPr/>
              <a:t>‹#›</a:t>
            </a:fld>
            <a:endParaRPr lang="en-US" altLang="en-US"/>
          </a:p>
        </p:txBody>
      </p:sp>
    </p:spTree>
    <p:extLst>
      <p:ext uri="{BB962C8B-B14F-4D97-AF65-F5344CB8AC3E}">
        <p14:creationId xmlns:p14="http://schemas.microsoft.com/office/powerpoint/2010/main" val="2880623485"/>
      </p:ext>
    </p:extLst>
  </p:cSld>
  <p:clrMapOvr>
    <a:masterClrMapping/>
  </p:clrMapOvr>
  <p:transition spd="slow">
    <p:split orient="vert"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689"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44">
                <a:solidFill>
                  <a:schemeClr val="tx1">
                    <a:tint val="7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8351641-40F0-494B-9404-701ACC47511C}" type="datetimeFigureOut">
              <a:rPr lang="en-US">
                <a:solidFill>
                  <a:prstClr val="black">
                    <a:tint val="75000"/>
                  </a:prstClr>
                </a:solidFill>
              </a:rPr>
              <a:pPr>
                <a:defRPr/>
              </a:pPr>
              <a:t>9/25/2016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5641977-96F6-423A-85C8-A6D38FE2EF71}" type="slidenum">
              <a:rPr lang="en-US" altLang="en-US"/>
              <a:pPr/>
              <a:t>‹#›</a:t>
            </a:fld>
            <a:endParaRPr lang="en-US" altLang="en-US"/>
          </a:p>
        </p:txBody>
      </p:sp>
    </p:spTree>
    <p:extLst>
      <p:ext uri="{BB962C8B-B14F-4D97-AF65-F5344CB8AC3E}">
        <p14:creationId xmlns:p14="http://schemas.microsoft.com/office/powerpoint/2010/main" val="1352915934"/>
      </p:ext>
    </p:extLst>
  </p:cSld>
  <p:clrMapOvr>
    <a:masterClrMapping/>
  </p:clrMapOvr>
  <p:transition spd="slow">
    <p:split orient="vert"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C614040-C41F-4D09-819D-715234CB4A33}" type="datetimeFigureOut">
              <a:rPr lang="en-US">
                <a:solidFill>
                  <a:prstClr val="black">
                    <a:tint val="75000"/>
                  </a:prstClr>
                </a:solidFill>
              </a:rPr>
              <a:pPr>
                <a:defRPr/>
              </a:pPr>
              <a:t>9/25/2016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4BCA983-27ED-4C4D-8240-4DBE6C7C6567}" type="slidenum">
              <a:rPr lang="en-US" altLang="en-US"/>
              <a:pPr/>
              <a:t>‹#›</a:t>
            </a:fld>
            <a:endParaRPr lang="en-US" altLang="en-US"/>
          </a:p>
        </p:txBody>
      </p:sp>
    </p:spTree>
    <p:extLst>
      <p:ext uri="{BB962C8B-B14F-4D97-AF65-F5344CB8AC3E}">
        <p14:creationId xmlns:p14="http://schemas.microsoft.com/office/powerpoint/2010/main" val="61208768"/>
      </p:ext>
    </p:extLst>
  </p:cSld>
  <p:clrMapOvr>
    <a:masterClrMapping/>
  </p:clrMapOvr>
  <p:transition spd="slow">
    <p:split orient="vert"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8276FDE-B2A7-47C5-955B-011E21F844FC}" type="datetimeFigureOut">
              <a:rPr lang="en-US">
                <a:solidFill>
                  <a:prstClr val="black">
                    <a:tint val="75000"/>
                  </a:prstClr>
                </a:solidFill>
              </a:rPr>
              <a:pPr>
                <a:defRPr/>
              </a:pPr>
              <a:t>9/25/2016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6B2FC38-E130-45EB-A632-1F1BE645F71B}" type="slidenum">
              <a:rPr lang="en-US" altLang="en-US"/>
              <a:pPr/>
              <a:t>‹#›</a:t>
            </a:fld>
            <a:endParaRPr lang="en-US" altLang="en-US"/>
          </a:p>
        </p:txBody>
      </p:sp>
    </p:spTree>
    <p:extLst>
      <p:ext uri="{BB962C8B-B14F-4D97-AF65-F5344CB8AC3E}">
        <p14:creationId xmlns:p14="http://schemas.microsoft.com/office/powerpoint/2010/main" val="3413264960"/>
      </p:ext>
    </p:extLst>
  </p:cSld>
  <p:clrMapOvr>
    <a:masterClrMapping/>
  </p:clrMapOvr>
  <p:transition spd="slow">
    <p:split orient="vert"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08C26E-06ED-4A7F-82C7-CF248AF2D8FD}" type="datetimeFigureOut">
              <a:rPr lang="en-US">
                <a:solidFill>
                  <a:prstClr val="black">
                    <a:tint val="75000"/>
                  </a:prstClr>
                </a:solidFill>
              </a:rPr>
              <a:pPr>
                <a:defRPr/>
              </a:pPr>
              <a:t>9/25/2016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0D88AB02-48D7-44B5-9D4E-D22A7C67BCC8}" type="slidenum">
              <a:rPr lang="en-US" altLang="en-US"/>
              <a:pPr/>
              <a:t>‹#›</a:t>
            </a:fld>
            <a:endParaRPr lang="en-US" altLang="en-US"/>
          </a:p>
        </p:txBody>
      </p:sp>
    </p:spTree>
    <p:extLst>
      <p:ext uri="{BB962C8B-B14F-4D97-AF65-F5344CB8AC3E}">
        <p14:creationId xmlns:p14="http://schemas.microsoft.com/office/powerpoint/2010/main" val="1365906221"/>
      </p:ext>
    </p:extLst>
  </p:cSld>
  <p:clrMapOvr>
    <a:masterClrMapping/>
  </p:clrMapOvr>
  <p:transition spd="slow">
    <p:split orient="vert"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0865AF-1D58-4224-96C6-8A088B4F4D45}" type="datetimeFigureOut">
              <a:rPr lang="en-US">
                <a:solidFill>
                  <a:prstClr val="black">
                    <a:tint val="75000"/>
                  </a:prstClr>
                </a:solidFill>
              </a:rPr>
              <a:pPr>
                <a:defRPr/>
              </a:pPr>
              <a:t>9/25/2016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7B0C63F4-1E3C-4BE1-91C6-91A8A82A60FC}" type="slidenum">
              <a:rPr lang="en-US" altLang="en-US"/>
              <a:pPr/>
              <a:t>‹#›</a:t>
            </a:fld>
            <a:endParaRPr lang="en-US" altLang="en-US"/>
          </a:p>
        </p:txBody>
      </p:sp>
    </p:spTree>
    <p:extLst>
      <p:ext uri="{BB962C8B-B14F-4D97-AF65-F5344CB8AC3E}">
        <p14:creationId xmlns:p14="http://schemas.microsoft.com/office/powerpoint/2010/main" val="4145087194"/>
      </p:ext>
    </p:extLst>
  </p:cSld>
  <p:clrMapOvr>
    <a:masterClrMapping/>
  </p:clrMapOvr>
  <p:transition spd="slow">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48683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44" b="1"/>
            </a:lvl1pPr>
          </a:lstStyle>
          <a:p>
            <a:r>
              <a:rPr lang="en-US" smtClean="0"/>
              <a:t>Click to edit Master title style</a:t>
            </a:r>
            <a:endParaRPr lang="en-US"/>
          </a:p>
        </p:txBody>
      </p:sp>
      <p:sp>
        <p:nvSpPr>
          <p:cNvPr id="3" name="Content Placeholder 2"/>
          <p:cNvSpPr>
            <a:spLocks noGrp="1"/>
          </p:cNvSpPr>
          <p:nvPr>
            <p:ph idx="1"/>
          </p:nvPr>
        </p:nvSpPr>
        <p:spPr>
          <a:xfrm>
            <a:off x="5084516" y="388339"/>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1" y="2041032"/>
            <a:ext cx="4278490" cy="6671734"/>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3F7BF1-DC00-451E-AD6B-9E4C9E954886}" type="datetimeFigureOut">
              <a:rPr lang="en-US">
                <a:solidFill>
                  <a:prstClr val="black">
                    <a:tint val="75000"/>
                  </a:prstClr>
                </a:solidFill>
              </a:rPr>
              <a:pPr>
                <a:defRPr/>
              </a:pPr>
              <a:t>9/25/2016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6004ED3-F6A4-4C68-9FD0-B32FDF622040}" type="slidenum">
              <a:rPr lang="en-US" altLang="en-US"/>
              <a:pPr/>
              <a:t>‹#›</a:t>
            </a:fld>
            <a:endParaRPr lang="en-US" altLang="en-US"/>
          </a:p>
        </p:txBody>
      </p:sp>
    </p:spTree>
    <p:extLst>
      <p:ext uri="{BB962C8B-B14F-4D97-AF65-F5344CB8AC3E}">
        <p14:creationId xmlns:p14="http://schemas.microsoft.com/office/powerpoint/2010/main" val="1247062798"/>
      </p:ext>
    </p:extLst>
  </p:cSld>
  <p:clrMapOvr>
    <a:masterClrMapping/>
  </p:clrMapOvr>
  <p:transition spd="slow">
    <p:split orient="vert"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rtlCol="0">
            <a:normAutofit/>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pPr lvl="0"/>
            <a:endParaRPr lang="en-US" noProof="0" smtClean="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CF78C0-FED8-46C6-939F-59743D1766DE}" type="datetimeFigureOut">
              <a:rPr lang="en-US">
                <a:solidFill>
                  <a:prstClr val="black">
                    <a:tint val="75000"/>
                  </a:prstClr>
                </a:solidFill>
              </a:rPr>
              <a:pPr>
                <a:defRPr/>
              </a:pPr>
              <a:t>9/25/2016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57B0A06-3156-4C43-A2F6-E99A7EF2F9F1}" type="slidenum">
              <a:rPr lang="en-US" altLang="en-US"/>
              <a:pPr/>
              <a:t>‹#›</a:t>
            </a:fld>
            <a:endParaRPr lang="en-US" altLang="en-US"/>
          </a:p>
        </p:txBody>
      </p:sp>
    </p:spTree>
    <p:extLst>
      <p:ext uri="{BB962C8B-B14F-4D97-AF65-F5344CB8AC3E}">
        <p14:creationId xmlns:p14="http://schemas.microsoft.com/office/powerpoint/2010/main" val="3209618651"/>
      </p:ext>
    </p:extLst>
  </p:cSld>
  <p:clrMapOvr>
    <a:masterClrMapping/>
  </p:clrMapOvr>
  <p:transition spd="slow">
    <p:split orient="vert"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B49DB6-913A-482F-BCEE-37426740F953}" type="datetimeFigureOut">
              <a:rPr lang="en-US">
                <a:solidFill>
                  <a:prstClr val="black">
                    <a:tint val="75000"/>
                  </a:prstClr>
                </a:solidFill>
              </a:rPr>
              <a:pPr>
                <a:defRPr/>
              </a:pPr>
              <a:t>9/25/2016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671441F-740A-4D6C-8DF8-3BEA96F5E55B}" type="slidenum">
              <a:rPr lang="en-US" altLang="en-US"/>
              <a:pPr/>
              <a:t>‹#›</a:t>
            </a:fld>
            <a:endParaRPr lang="en-US" altLang="en-US"/>
          </a:p>
        </p:txBody>
      </p:sp>
    </p:spTree>
    <p:extLst>
      <p:ext uri="{BB962C8B-B14F-4D97-AF65-F5344CB8AC3E}">
        <p14:creationId xmlns:p14="http://schemas.microsoft.com/office/powerpoint/2010/main" val="3187423711"/>
      </p:ext>
    </p:extLst>
  </p:cSld>
  <p:clrMapOvr>
    <a:masterClrMapping/>
  </p:clrMapOvr>
  <p:transition spd="slow">
    <p:split orient="vert"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1893CE-7B43-4A2B-9B67-A9BA53506AE5}" type="datetimeFigureOut">
              <a:rPr lang="en-US">
                <a:solidFill>
                  <a:prstClr val="black">
                    <a:tint val="75000"/>
                  </a:prstClr>
                </a:solidFill>
              </a:rPr>
              <a:pPr>
                <a:defRPr/>
              </a:pPr>
              <a:t>9/25/2016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ECF908F-A177-4261-9290-6AA2CA9723E0}" type="slidenum">
              <a:rPr lang="en-US" altLang="en-US"/>
              <a:pPr/>
              <a:t>‹#›</a:t>
            </a:fld>
            <a:endParaRPr lang="en-US" altLang="en-US"/>
          </a:p>
        </p:txBody>
      </p:sp>
    </p:spTree>
    <p:extLst>
      <p:ext uri="{BB962C8B-B14F-4D97-AF65-F5344CB8AC3E}">
        <p14:creationId xmlns:p14="http://schemas.microsoft.com/office/powerpoint/2010/main" val="4099692816"/>
      </p:ext>
    </p:extLst>
  </p:cSld>
  <p:clrMapOvr>
    <a:masterClrMapping/>
  </p:clrMapOvr>
  <p:transition spd="slow">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4900" y="3022600"/>
            <a:ext cx="5321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3022600"/>
            <a:ext cx="53213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815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767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729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38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0244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323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1104900" y="571500"/>
            <a:ext cx="10795000" cy="2362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Didot" charset="0"/>
              </a:rPr>
              <a:t>Click to edit Master title style</a:t>
            </a:r>
          </a:p>
        </p:txBody>
      </p:sp>
      <p:sp>
        <p:nvSpPr>
          <p:cNvPr id="1026" name="Rectangle 2"/>
          <p:cNvSpPr>
            <a:spLocks noGrp="1"/>
          </p:cNvSpPr>
          <p:nvPr>
            <p:ph type="body" idx="1"/>
          </p:nvPr>
        </p:nvSpPr>
        <p:spPr bwMode="auto">
          <a:xfrm>
            <a:off x="1104900" y="3022600"/>
            <a:ext cx="10795000" cy="5715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Didot" charset="0"/>
              </a:rPr>
              <a:t>Click to edit Master text styles</a:t>
            </a:r>
          </a:p>
          <a:p>
            <a:pPr lvl="1"/>
            <a:r>
              <a:rPr lang="en-US">
                <a:sym typeface="Didot" charset="0"/>
              </a:rPr>
              <a:t>Second level</a:t>
            </a:r>
          </a:p>
          <a:p>
            <a:pPr lvl="2"/>
            <a:r>
              <a:rPr lang="en-US">
                <a:sym typeface="Didot" charset="0"/>
              </a:rPr>
              <a:t>Third level</a:t>
            </a:r>
          </a:p>
          <a:p>
            <a:pPr lvl="3"/>
            <a:r>
              <a:rPr lang="en-US">
                <a:sym typeface="Didot" charset="0"/>
              </a:rPr>
              <a:t>Fourth level</a:t>
            </a:r>
          </a:p>
          <a:p>
            <a:pPr lvl="4"/>
            <a:r>
              <a:rPr lang="en-US">
                <a:sym typeface="Dido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fontAlgn="base" hangingPunct="0">
        <a:spcBef>
          <a:spcPct val="0"/>
        </a:spcBef>
        <a:spcAft>
          <a:spcPct val="0"/>
        </a:spcAft>
        <a:defRPr sz="7600">
          <a:solidFill>
            <a:srgbClr val="85604A"/>
          </a:solidFill>
          <a:latin typeface="+mj-lt"/>
          <a:ea typeface="+mj-ea"/>
          <a:cs typeface="+mj-cs"/>
          <a:sym typeface="Didot" charset="0"/>
        </a:defRPr>
      </a:lvl1pPr>
      <a:lvl2pPr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2pPr>
      <a:lvl3pPr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3pPr>
      <a:lvl4pPr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4pPr>
      <a:lvl5pPr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5pPr>
      <a:lvl6pPr marL="457200"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6pPr>
      <a:lvl7pPr marL="914400"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7pPr>
      <a:lvl8pPr marL="1371600"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8pPr>
      <a:lvl9pPr marL="1828800"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9pPr>
    </p:titleStyle>
    <p:bodyStyle>
      <a:lvl1pPr algn="l" defTabSz="584200" rtl="0" fontAlgn="base" hangingPunct="0">
        <a:spcBef>
          <a:spcPts val="3200"/>
        </a:spcBef>
        <a:spcAft>
          <a:spcPct val="0"/>
        </a:spcAft>
        <a:defRPr sz="3600">
          <a:solidFill>
            <a:srgbClr val="625B48"/>
          </a:solidFill>
          <a:latin typeface="+mn-lt"/>
          <a:ea typeface="+mn-ea"/>
          <a:cs typeface="+mn-cs"/>
          <a:sym typeface="Didot" charset="0"/>
        </a:defRPr>
      </a:lvl1pPr>
      <a:lvl2pPr marL="228600" algn="l" defTabSz="584200" rtl="0" fontAlgn="base" hangingPunct="0">
        <a:spcBef>
          <a:spcPts val="3200"/>
        </a:spcBef>
        <a:spcAft>
          <a:spcPct val="0"/>
        </a:spcAft>
        <a:defRPr sz="3600">
          <a:solidFill>
            <a:srgbClr val="625B48"/>
          </a:solidFill>
          <a:latin typeface="+mn-lt"/>
          <a:ea typeface="Didot" charset="0"/>
          <a:cs typeface="+mn-cs"/>
          <a:sym typeface="Didot" charset="0"/>
        </a:defRPr>
      </a:lvl2pPr>
      <a:lvl3pPr marL="457200" algn="l" defTabSz="584200" rtl="0" fontAlgn="base" hangingPunct="0">
        <a:spcBef>
          <a:spcPts val="3200"/>
        </a:spcBef>
        <a:spcAft>
          <a:spcPct val="0"/>
        </a:spcAft>
        <a:defRPr sz="3600">
          <a:solidFill>
            <a:srgbClr val="625B48"/>
          </a:solidFill>
          <a:latin typeface="+mn-lt"/>
          <a:ea typeface="Didot" charset="0"/>
          <a:cs typeface="+mn-cs"/>
          <a:sym typeface="Didot" charset="0"/>
        </a:defRPr>
      </a:lvl3pPr>
      <a:lvl4pPr marL="685800" algn="l" defTabSz="584200" rtl="0" fontAlgn="base" hangingPunct="0">
        <a:spcBef>
          <a:spcPts val="3200"/>
        </a:spcBef>
        <a:spcAft>
          <a:spcPct val="0"/>
        </a:spcAft>
        <a:defRPr sz="3600">
          <a:solidFill>
            <a:srgbClr val="625B48"/>
          </a:solidFill>
          <a:latin typeface="+mn-lt"/>
          <a:ea typeface="Didot" charset="0"/>
          <a:cs typeface="+mn-cs"/>
          <a:sym typeface="Didot" charset="0"/>
        </a:defRPr>
      </a:lvl4pPr>
      <a:lvl5pPr marL="914400" algn="l" defTabSz="584200" rtl="0" fontAlgn="base" hangingPunct="0">
        <a:spcBef>
          <a:spcPts val="3200"/>
        </a:spcBef>
        <a:spcAft>
          <a:spcPct val="0"/>
        </a:spcAft>
        <a:defRPr sz="3600">
          <a:solidFill>
            <a:srgbClr val="625B48"/>
          </a:solidFill>
          <a:latin typeface="+mn-lt"/>
          <a:ea typeface="Didot" charset="0"/>
          <a:cs typeface="+mn-cs"/>
          <a:sym typeface="Didot" charset="0"/>
        </a:defRPr>
      </a:lvl5pPr>
      <a:lvl6pPr marL="1371600" algn="l" defTabSz="584200" rtl="0" fontAlgn="base" hangingPunct="0">
        <a:spcBef>
          <a:spcPts val="3200"/>
        </a:spcBef>
        <a:spcAft>
          <a:spcPct val="0"/>
        </a:spcAft>
        <a:defRPr sz="3600">
          <a:solidFill>
            <a:srgbClr val="625B48"/>
          </a:solidFill>
          <a:latin typeface="+mn-lt"/>
          <a:ea typeface="Didot" charset="0"/>
          <a:cs typeface="+mn-cs"/>
          <a:sym typeface="Didot" charset="0"/>
        </a:defRPr>
      </a:lvl6pPr>
      <a:lvl7pPr marL="1828800" algn="l" defTabSz="584200" rtl="0" fontAlgn="base" hangingPunct="0">
        <a:spcBef>
          <a:spcPts val="3200"/>
        </a:spcBef>
        <a:spcAft>
          <a:spcPct val="0"/>
        </a:spcAft>
        <a:defRPr sz="3600">
          <a:solidFill>
            <a:srgbClr val="625B48"/>
          </a:solidFill>
          <a:latin typeface="+mn-lt"/>
          <a:ea typeface="Didot" charset="0"/>
          <a:cs typeface="+mn-cs"/>
          <a:sym typeface="Didot" charset="0"/>
        </a:defRPr>
      </a:lvl7pPr>
      <a:lvl8pPr marL="2286000" algn="l" defTabSz="584200" rtl="0" fontAlgn="base" hangingPunct="0">
        <a:spcBef>
          <a:spcPts val="3200"/>
        </a:spcBef>
        <a:spcAft>
          <a:spcPct val="0"/>
        </a:spcAft>
        <a:defRPr sz="3600">
          <a:solidFill>
            <a:srgbClr val="625B48"/>
          </a:solidFill>
          <a:latin typeface="+mn-lt"/>
          <a:ea typeface="Didot" charset="0"/>
          <a:cs typeface="+mn-cs"/>
          <a:sym typeface="Didot" charset="0"/>
        </a:defRPr>
      </a:lvl8pPr>
      <a:lvl9pPr marL="2743200" algn="l" defTabSz="584200" rtl="0" fontAlgn="base" hangingPunct="0">
        <a:spcBef>
          <a:spcPts val="3200"/>
        </a:spcBef>
        <a:spcAft>
          <a:spcPct val="0"/>
        </a:spcAft>
        <a:defRPr sz="3600">
          <a:solidFill>
            <a:srgbClr val="625B48"/>
          </a:solidFill>
          <a:latin typeface="+mn-lt"/>
          <a:ea typeface="Didot" charset="0"/>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fontAlgn="base" hangingPunct="0">
        <a:spcBef>
          <a:spcPct val="0"/>
        </a:spcBef>
        <a:spcAft>
          <a:spcPct val="0"/>
        </a:spcAft>
        <a:defRPr sz="7600">
          <a:solidFill>
            <a:srgbClr val="85604A"/>
          </a:solidFill>
          <a:latin typeface="+mj-lt"/>
          <a:ea typeface="+mj-ea"/>
          <a:cs typeface="+mj-cs"/>
          <a:sym typeface="Didot" charset="0"/>
        </a:defRPr>
      </a:lvl1pPr>
      <a:lvl2pPr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2pPr>
      <a:lvl3pPr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3pPr>
      <a:lvl4pPr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4pPr>
      <a:lvl5pPr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5pPr>
      <a:lvl6pPr marL="457200"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6pPr>
      <a:lvl7pPr marL="914400"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7pPr>
      <a:lvl8pPr marL="1371600"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8pPr>
      <a:lvl9pPr marL="1828800" algn="ctr" defTabSz="584200" rtl="0" fontAlgn="base" hangingPunct="0">
        <a:spcBef>
          <a:spcPct val="0"/>
        </a:spcBef>
        <a:spcAft>
          <a:spcPct val="0"/>
        </a:spcAft>
        <a:defRPr sz="7600">
          <a:solidFill>
            <a:srgbClr val="85604A"/>
          </a:solidFill>
          <a:latin typeface="Didot" charset="0"/>
          <a:ea typeface="ＭＳ Ｐゴシック" charset="0"/>
          <a:cs typeface="Didot" charset="0"/>
          <a:sym typeface="Didot" charset="0"/>
        </a:defRPr>
      </a:lvl9pPr>
    </p:titleStyle>
    <p:bodyStyle>
      <a:lvl1pPr algn="l" defTabSz="584200" rtl="0" fontAlgn="base" hangingPunct="0">
        <a:spcBef>
          <a:spcPts val="3200"/>
        </a:spcBef>
        <a:spcAft>
          <a:spcPct val="0"/>
        </a:spcAft>
        <a:defRPr sz="3600">
          <a:solidFill>
            <a:srgbClr val="625B48"/>
          </a:solidFill>
          <a:latin typeface="+mn-lt"/>
          <a:ea typeface="+mn-ea"/>
          <a:cs typeface="+mn-cs"/>
          <a:sym typeface="Didot" charset="0"/>
        </a:defRPr>
      </a:lvl1pPr>
      <a:lvl2pPr marL="228600" algn="l" defTabSz="584200" rtl="0" fontAlgn="base" hangingPunct="0">
        <a:spcBef>
          <a:spcPts val="3200"/>
        </a:spcBef>
        <a:spcAft>
          <a:spcPct val="0"/>
        </a:spcAft>
        <a:defRPr sz="3600">
          <a:solidFill>
            <a:srgbClr val="625B48"/>
          </a:solidFill>
          <a:latin typeface="+mn-lt"/>
          <a:ea typeface="Didot" charset="0"/>
          <a:cs typeface="+mn-cs"/>
          <a:sym typeface="Didot" charset="0"/>
        </a:defRPr>
      </a:lvl2pPr>
      <a:lvl3pPr marL="457200" algn="l" defTabSz="584200" rtl="0" fontAlgn="base" hangingPunct="0">
        <a:spcBef>
          <a:spcPts val="3200"/>
        </a:spcBef>
        <a:spcAft>
          <a:spcPct val="0"/>
        </a:spcAft>
        <a:defRPr sz="3600">
          <a:solidFill>
            <a:srgbClr val="625B48"/>
          </a:solidFill>
          <a:latin typeface="+mn-lt"/>
          <a:ea typeface="Didot" charset="0"/>
          <a:cs typeface="+mn-cs"/>
          <a:sym typeface="Didot" charset="0"/>
        </a:defRPr>
      </a:lvl3pPr>
      <a:lvl4pPr marL="685800" algn="l" defTabSz="584200" rtl="0" fontAlgn="base" hangingPunct="0">
        <a:spcBef>
          <a:spcPts val="3200"/>
        </a:spcBef>
        <a:spcAft>
          <a:spcPct val="0"/>
        </a:spcAft>
        <a:defRPr sz="3600">
          <a:solidFill>
            <a:srgbClr val="625B48"/>
          </a:solidFill>
          <a:latin typeface="+mn-lt"/>
          <a:ea typeface="Didot" charset="0"/>
          <a:cs typeface="+mn-cs"/>
          <a:sym typeface="Didot" charset="0"/>
        </a:defRPr>
      </a:lvl4pPr>
      <a:lvl5pPr marL="914400" algn="l" defTabSz="584200" rtl="0" fontAlgn="base" hangingPunct="0">
        <a:spcBef>
          <a:spcPts val="3200"/>
        </a:spcBef>
        <a:spcAft>
          <a:spcPct val="0"/>
        </a:spcAft>
        <a:defRPr sz="3600">
          <a:solidFill>
            <a:srgbClr val="625B48"/>
          </a:solidFill>
          <a:latin typeface="+mn-lt"/>
          <a:ea typeface="Didot" charset="0"/>
          <a:cs typeface="+mn-cs"/>
          <a:sym typeface="Didot" charset="0"/>
        </a:defRPr>
      </a:lvl5pPr>
      <a:lvl6pPr marL="1371600" algn="l" defTabSz="584200" rtl="0" fontAlgn="base" hangingPunct="0">
        <a:spcBef>
          <a:spcPts val="3200"/>
        </a:spcBef>
        <a:spcAft>
          <a:spcPct val="0"/>
        </a:spcAft>
        <a:defRPr sz="3600">
          <a:solidFill>
            <a:srgbClr val="625B48"/>
          </a:solidFill>
          <a:latin typeface="+mn-lt"/>
          <a:ea typeface="Didot" charset="0"/>
          <a:cs typeface="+mn-cs"/>
          <a:sym typeface="Didot" charset="0"/>
        </a:defRPr>
      </a:lvl6pPr>
      <a:lvl7pPr marL="1828800" algn="l" defTabSz="584200" rtl="0" fontAlgn="base" hangingPunct="0">
        <a:spcBef>
          <a:spcPts val="3200"/>
        </a:spcBef>
        <a:spcAft>
          <a:spcPct val="0"/>
        </a:spcAft>
        <a:defRPr sz="3600">
          <a:solidFill>
            <a:srgbClr val="625B48"/>
          </a:solidFill>
          <a:latin typeface="+mn-lt"/>
          <a:ea typeface="Didot" charset="0"/>
          <a:cs typeface="+mn-cs"/>
          <a:sym typeface="Didot" charset="0"/>
        </a:defRPr>
      </a:lvl7pPr>
      <a:lvl8pPr marL="2286000" algn="l" defTabSz="584200" rtl="0" fontAlgn="base" hangingPunct="0">
        <a:spcBef>
          <a:spcPts val="3200"/>
        </a:spcBef>
        <a:spcAft>
          <a:spcPct val="0"/>
        </a:spcAft>
        <a:defRPr sz="3600">
          <a:solidFill>
            <a:srgbClr val="625B48"/>
          </a:solidFill>
          <a:latin typeface="+mn-lt"/>
          <a:ea typeface="Didot" charset="0"/>
          <a:cs typeface="+mn-cs"/>
          <a:sym typeface="Didot" charset="0"/>
        </a:defRPr>
      </a:lvl8pPr>
      <a:lvl9pPr marL="2743200" algn="l" defTabSz="584200" rtl="0" fontAlgn="base" hangingPunct="0">
        <a:spcBef>
          <a:spcPts val="3200"/>
        </a:spcBef>
        <a:spcAft>
          <a:spcPct val="0"/>
        </a:spcAft>
        <a:defRPr sz="3600">
          <a:solidFill>
            <a:srgbClr val="625B48"/>
          </a:solidFill>
          <a:latin typeface="+mn-lt"/>
          <a:ea typeface="Didot" charset="0"/>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0240" y="390596"/>
            <a:ext cx="1170432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0240" y="2275841"/>
            <a:ext cx="11704320" cy="64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50240" y="9040143"/>
            <a:ext cx="3034453" cy="519289"/>
          </a:xfrm>
          <a:prstGeom prst="rect">
            <a:avLst/>
          </a:prstGeom>
        </p:spPr>
        <p:txBody>
          <a:bodyPr vert="horz" lIns="91440" tIns="45720" rIns="91440" bIns="45720" rtlCol="0" anchor="ctr"/>
          <a:lstStyle>
            <a:lvl1pPr algn="l" fontAlgn="auto">
              <a:spcBef>
                <a:spcPts val="0"/>
              </a:spcBef>
              <a:spcAft>
                <a:spcPts val="0"/>
              </a:spcAft>
              <a:defRPr sz="1707">
                <a:solidFill>
                  <a:schemeClr val="tx1">
                    <a:tint val="75000"/>
                  </a:schemeClr>
                </a:solidFill>
                <a:latin typeface="+mn-lt"/>
                <a:cs typeface="+mn-cs"/>
              </a:defRPr>
            </a:lvl1pPr>
          </a:lstStyle>
          <a:p>
            <a:pPr defTabSz="1300460" hangingPunct="1">
              <a:defRPr/>
            </a:pPr>
            <a:fld id="{31DBC2E2-EF64-4F4C-B3AD-B7C22AEF9A2F}" type="datetimeFigureOut">
              <a:rPr lang="en-US" smtClean="0">
                <a:solidFill>
                  <a:prstClr val="black">
                    <a:tint val="75000"/>
                  </a:prstClr>
                </a:solidFill>
                <a:ea typeface="+mn-ea"/>
              </a:rPr>
              <a:pPr defTabSz="1300460" hangingPunct="1">
                <a:defRPr/>
              </a:pPr>
              <a:t>9/25/2016</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4443307" y="9040143"/>
            <a:ext cx="4118187" cy="519289"/>
          </a:xfrm>
          <a:prstGeom prst="rect">
            <a:avLst/>
          </a:prstGeom>
        </p:spPr>
        <p:txBody>
          <a:bodyPr vert="horz" lIns="91440" tIns="45720" rIns="91440" bIns="45720" rtlCol="0" anchor="ctr"/>
          <a:lstStyle>
            <a:lvl1pPr algn="ctr" fontAlgn="auto">
              <a:spcBef>
                <a:spcPts val="0"/>
              </a:spcBef>
              <a:spcAft>
                <a:spcPts val="0"/>
              </a:spcAft>
              <a:defRPr sz="1707">
                <a:solidFill>
                  <a:schemeClr val="tx1">
                    <a:tint val="75000"/>
                  </a:schemeClr>
                </a:solidFill>
                <a:latin typeface="+mn-lt"/>
                <a:cs typeface="+mn-cs"/>
              </a:defRPr>
            </a:lvl1pPr>
          </a:lstStyle>
          <a:p>
            <a:pPr defTabSz="1300460" hangingPunct="1">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9320107" y="9040143"/>
            <a:ext cx="3034453" cy="519289"/>
          </a:xfrm>
          <a:prstGeom prst="rect">
            <a:avLst/>
          </a:prstGeom>
        </p:spPr>
        <p:txBody>
          <a:bodyPr vert="horz" wrap="square" lIns="91440" tIns="45720" rIns="91440" bIns="45720" numCol="1" anchor="ctr" anchorCtr="0" compatLnSpc="1">
            <a:prstTxWarp prst="textNoShape">
              <a:avLst/>
            </a:prstTxWarp>
          </a:bodyPr>
          <a:lstStyle>
            <a:lvl1pPr algn="r">
              <a:defRPr sz="1707">
                <a:solidFill>
                  <a:srgbClr val="898989"/>
                </a:solidFill>
                <a:latin typeface="Calibri" pitchFamily="34" charset="0"/>
              </a:defRPr>
            </a:lvl1pPr>
          </a:lstStyle>
          <a:p>
            <a:pPr defTabSz="1300460" hangingPunct="1"/>
            <a:fld id="{C5AB9A8B-2580-4963-9CFE-F6E856B3904B}" type="slidenum">
              <a:rPr lang="en-US" altLang="en-US" smtClean="0">
                <a:ea typeface="+mn-ea"/>
                <a:cs typeface="Arial" panose="020B0604020202020204" pitchFamily="34" charset="0"/>
              </a:rPr>
              <a:pPr defTabSz="1300460" hangingPunct="1"/>
              <a:t>‹#›</a:t>
            </a:fld>
            <a:endParaRPr lang="en-US" altLang="en-US">
              <a:ea typeface="+mn-ea"/>
              <a:cs typeface="Arial" panose="020B0604020202020204" pitchFamily="34" charset="0"/>
            </a:endParaRPr>
          </a:p>
        </p:txBody>
      </p:sp>
    </p:spTree>
    <p:extLst>
      <p:ext uri="{BB962C8B-B14F-4D97-AF65-F5344CB8AC3E}">
        <p14:creationId xmlns:p14="http://schemas.microsoft.com/office/powerpoint/2010/main" val="2500077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split orient="vert" dir="in"/>
  </p:transition>
  <p:txStyles>
    <p:titleStyle>
      <a:lvl1pPr algn="ctr" rtl="0" eaLnBrk="0" fontAlgn="base" hangingPunct="0">
        <a:spcBef>
          <a:spcPct val="0"/>
        </a:spcBef>
        <a:spcAft>
          <a:spcPct val="0"/>
        </a:spcAft>
        <a:defRPr sz="6258" kern="1200">
          <a:solidFill>
            <a:schemeClr val="tx1"/>
          </a:solidFill>
          <a:latin typeface="+mj-lt"/>
          <a:ea typeface="+mj-ea"/>
          <a:cs typeface="+mj-cs"/>
        </a:defRPr>
      </a:lvl1pPr>
      <a:lvl2pPr algn="ctr" rtl="0" eaLnBrk="0" fontAlgn="base" hangingPunct="0">
        <a:spcBef>
          <a:spcPct val="0"/>
        </a:spcBef>
        <a:spcAft>
          <a:spcPct val="0"/>
        </a:spcAft>
        <a:defRPr sz="6258">
          <a:solidFill>
            <a:schemeClr val="tx1"/>
          </a:solidFill>
          <a:latin typeface="Calibri" pitchFamily="34" charset="0"/>
        </a:defRPr>
      </a:lvl2pPr>
      <a:lvl3pPr algn="ctr" rtl="0" eaLnBrk="0" fontAlgn="base" hangingPunct="0">
        <a:spcBef>
          <a:spcPct val="0"/>
        </a:spcBef>
        <a:spcAft>
          <a:spcPct val="0"/>
        </a:spcAft>
        <a:defRPr sz="6258">
          <a:solidFill>
            <a:schemeClr val="tx1"/>
          </a:solidFill>
          <a:latin typeface="Calibri" pitchFamily="34" charset="0"/>
        </a:defRPr>
      </a:lvl3pPr>
      <a:lvl4pPr algn="ctr" rtl="0" eaLnBrk="0" fontAlgn="base" hangingPunct="0">
        <a:spcBef>
          <a:spcPct val="0"/>
        </a:spcBef>
        <a:spcAft>
          <a:spcPct val="0"/>
        </a:spcAft>
        <a:defRPr sz="6258">
          <a:solidFill>
            <a:schemeClr val="tx1"/>
          </a:solidFill>
          <a:latin typeface="Calibri" pitchFamily="34" charset="0"/>
        </a:defRPr>
      </a:lvl4pPr>
      <a:lvl5pPr algn="ctr" rtl="0" eaLnBrk="0" fontAlgn="base" hangingPunct="0">
        <a:spcBef>
          <a:spcPct val="0"/>
        </a:spcBef>
        <a:spcAft>
          <a:spcPct val="0"/>
        </a:spcAft>
        <a:defRPr sz="6258">
          <a:solidFill>
            <a:schemeClr val="tx1"/>
          </a:solidFill>
          <a:latin typeface="Calibri" pitchFamily="34" charset="0"/>
        </a:defRPr>
      </a:lvl5pPr>
      <a:lvl6pPr marL="650230" algn="ctr" rtl="0" fontAlgn="base">
        <a:spcBef>
          <a:spcPct val="0"/>
        </a:spcBef>
        <a:spcAft>
          <a:spcPct val="0"/>
        </a:spcAft>
        <a:defRPr sz="6258">
          <a:solidFill>
            <a:schemeClr val="tx1"/>
          </a:solidFill>
          <a:latin typeface="Calibri" pitchFamily="34" charset="0"/>
        </a:defRPr>
      </a:lvl6pPr>
      <a:lvl7pPr marL="1300460" algn="ctr" rtl="0" fontAlgn="base">
        <a:spcBef>
          <a:spcPct val="0"/>
        </a:spcBef>
        <a:spcAft>
          <a:spcPct val="0"/>
        </a:spcAft>
        <a:defRPr sz="6258">
          <a:solidFill>
            <a:schemeClr val="tx1"/>
          </a:solidFill>
          <a:latin typeface="Calibri" pitchFamily="34" charset="0"/>
        </a:defRPr>
      </a:lvl7pPr>
      <a:lvl8pPr marL="1950690" algn="ctr" rtl="0" fontAlgn="base">
        <a:spcBef>
          <a:spcPct val="0"/>
        </a:spcBef>
        <a:spcAft>
          <a:spcPct val="0"/>
        </a:spcAft>
        <a:defRPr sz="6258">
          <a:solidFill>
            <a:schemeClr val="tx1"/>
          </a:solidFill>
          <a:latin typeface="Calibri" pitchFamily="34" charset="0"/>
        </a:defRPr>
      </a:lvl8pPr>
      <a:lvl9pPr marL="2600919" algn="ctr" rtl="0" fontAlgn="base">
        <a:spcBef>
          <a:spcPct val="0"/>
        </a:spcBef>
        <a:spcAft>
          <a:spcPct val="0"/>
        </a:spcAft>
        <a:defRPr sz="6258">
          <a:solidFill>
            <a:schemeClr val="tx1"/>
          </a:solidFill>
          <a:latin typeface="Calibri" pitchFamily="34" charset="0"/>
        </a:defRPr>
      </a:lvl9pPr>
    </p:titleStyle>
    <p:bodyStyle>
      <a:lvl1pPr marL="487672" indent="-487672" algn="l" rtl="0" eaLnBrk="0" fontAlgn="base" hangingPunct="0">
        <a:spcBef>
          <a:spcPct val="20000"/>
        </a:spcBef>
        <a:spcAft>
          <a:spcPct val="0"/>
        </a:spcAft>
        <a:buFont typeface="Arial" panose="020B0604020202020204" pitchFamily="34" charset="0"/>
        <a:buChar char="•"/>
        <a:defRPr sz="4551" kern="1200">
          <a:solidFill>
            <a:schemeClr val="tx1"/>
          </a:solidFill>
          <a:latin typeface="+mn-lt"/>
          <a:ea typeface="+mn-ea"/>
          <a:cs typeface="+mn-cs"/>
        </a:defRPr>
      </a:lvl1pPr>
      <a:lvl2pPr marL="1056623" indent="-406394" algn="l" rtl="0" eaLnBrk="0" fontAlgn="base" hangingPunct="0">
        <a:spcBef>
          <a:spcPct val="20000"/>
        </a:spcBef>
        <a:spcAft>
          <a:spcPct val="0"/>
        </a:spcAft>
        <a:buFont typeface="Arial" panose="020B0604020202020204" pitchFamily="34" charset="0"/>
        <a:buChar char="–"/>
        <a:defRPr sz="3982" kern="1200">
          <a:solidFill>
            <a:schemeClr val="tx1"/>
          </a:solidFill>
          <a:latin typeface="+mn-lt"/>
          <a:ea typeface="+mn-ea"/>
          <a:cs typeface="+mn-cs"/>
        </a:defRPr>
      </a:lvl2pPr>
      <a:lvl3pPr marL="1625575" indent="-325115" algn="l"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3pPr>
      <a:lvl4pPr marL="2275804" indent="-325115" algn="l" rtl="0" eaLnBrk="0" fontAlgn="base" hangingPunct="0">
        <a:spcBef>
          <a:spcPct val="20000"/>
        </a:spcBef>
        <a:spcAft>
          <a:spcPct val="0"/>
        </a:spcAft>
        <a:buFont typeface="Arial" panose="020B0604020202020204" pitchFamily="34" charset="0"/>
        <a:buChar char="–"/>
        <a:defRPr sz="2844" kern="1200">
          <a:solidFill>
            <a:schemeClr val="tx1"/>
          </a:solidFill>
          <a:latin typeface="+mn-lt"/>
          <a:ea typeface="+mn-ea"/>
          <a:cs typeface="+mn-cs"/>
        </a:defRPr>
      </a:lvl4pPr>
      <a:lvl5pPr marL="2926034" indent="-325115" algn="l" rtl="0" eaLnBrk="0" fontAlgn="base" hangingPunct="0">
        <a:spcBef>
          <a:spcPct val="20000"/>
        </a:spcBef>
        <a:spcAft>
          <a:spcPct val="0"/>
        </a:spcAft>
        <a:buFont typeface="Arial" panose="020B0604020202020204" pitchFamily="34" charset="0"/>
        <a:buChar char="»"/>
        <a:defRPr sz="2844"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5.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223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7"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4338"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4339"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14340"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4341" name="AutoShape 5"/>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14342"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825" y="2627313"/>
            <a:ext cx="5878513" cy="7316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4343" name="AutoShape 7"/>
          <p:cNvSpPr>
            <a:spLocks/>
          </p:cNvSpPr>
          <p:nvPr/>
        </p:nvSpPr>
        <p:spPr bwMode="auto">
          <a:xfrm>
            <a:off x="131763" y="6619875"/>
            <a:ext cx="5365750" cy="268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651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35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John 4:22 (NKJV) </a:t>
            </a:r>
          </a:p>
          <a:p>
            <a:pPr defTabSz="457200">
              <a:spcBef>
                <a:spcPts val="500"/>
              </a:spcBef>
            </a:pPr>
            <a:r>
              <a:rPr lang="en-US" sz="3500" baseline="320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22</a:t>
            </a:r>
            <a:r>
              <a:rPr lang="en-US" sz="35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You </a:t>
            </a:r>
            <a:r>
              <a:rPr lang="en-US" sz="3500" dirty="0">
                <a:solidFill>
                  <a:srgbClr val="FFFFFF"/>
                </a:solidFill>
                <a:effectLst>
                  <a:outerShdw blurRad="38100" dist="38100" dir="2700000" algn="tl">
                    <a:srgbClr val="000000"/>
                  </a:outerShdw>
                </a:effectLst>
                <a:latin typeface="Times New Roman" charset="0"/>
                <a:cs typeface="Times New Roman" charset="0"/>
                <a:sym typeface="Times New Roman" charset="0"/>
              </a:rPr>
              <a:t>worship what you do not know; we know what we worship, for salvation is of the Jews. </a:t>
            </a:r>
            <a:endParaRPr lang="en-US" dirty="0"/>
          </a:p>
        </p:txBody>
      </p:sp>
      <p:sp>
        <p:nvSpPr>
          <p:cNvPr id="14344" name="AutoShape 8"/>
          <p:cNvSpPr>
            <a:spLocks/>
          </p:cNvSpPr>
          <p:nvPr/>
        </p:nvSpPr>
        <p:spPr bwMode="auto">
          <a:xfrm>
            <a:off x="54102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pic>
        <p:nvPicPr>
          <p:cNvPr id="14346"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4150" y="1614488"/>
            <a:ext cx="12698413" cy="1555750"/>
          </a:xfrm>
          <a:prstGeom prst="rect">
            <a:avLst/>
          </a:prstGeom>
          <a:noFill/>
          <a:ln>
            <a:noFill/>
          </a:ln>
          <a:effectLst>
            <a:outerShdw blurRad="114300" dist="106469" dir="1957818"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
        <p:nvSpPr>
          <p:cNvPr id="2" name="TextBox 1"/>
          <p:cNvSpPr txBox="1"/>
          <p:nvPr/>
        </p:nvSpPr>
        <p:spPr>
          <a:xfrm>
            <a:off x="5435600" y="3124200"/>
            <a:ext cx="7354887" cy="6401753"/>
          </a:xfrm>
          <a:prstGeom prst="rect">
            <a:avLst/>
          </a:prstGeom>
          <a:noFill/>
        </p:spPr>
        <p:txBody>
          <a:bodyPr wrap="square" rtlCol="0">
            <a:spAutoFit/>
          </a:bodyPr>
          <a:lstStyle/>
          <a:p>
            <a:pPr marL="630238" indent="-630238" algn="l" defTabSz="457200">
              <a:spcBef>
                <a:spcPts val="600"/>
              </a:spcBef>
              <a:buClr>
                <a:srgbClr val="498649"/>
              </a:buClr>
              <a:buSzPct val="100000"/>
              <a:buFont typeface="Wingdings 2" charset="0"/>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The Samaritans accepted the Law but rejected the </a:t>
            </a:r>
            <a:r>
              <a:rPr lang="en-US" b="1" dirty="0" smtClean="0">
                <a:solidFill>
                  <a:srgbClr val="FFFFFF"/>
                </a:solidFill>
                <a:effectLst>
                  <a:outerShdw blurRad="38100" dist="38100" dir="2700000" algn="tl">
                    <a:srgbClr val="000000"/>
                  </a:outerShdw>
                </a:effectLst>
                <a:latin typeface="Chalkduster" charset="0"/>
                <a:cs typeface="Chalkduster" charset="0"/>
                <a:sym typeface="Chalkduster" charset="0"/>
              </a:rPr>
              <a:t>prophets </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 (4:22; 2 Kings 17:27-46; Ezra 4:2)</a:t>
            </a:r>
          </a:p>
          <a:p>
            <a:pPr marL="630238" indent="-630238" algn="l" defTabSz="457200">
              <a:spcBef>
                <a:spcPts val="600"/>
              </a:spcBef>
              <a:buClr>
                <a:srgbClr val="498649"/>
              </a:buClr>
              <a:buSzPct val="100000"/>
              <a:buFont typeface="Wingdings 2" charset="0"/>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Thus their knowledge of God &amp; His instructions on </a:t>
            </a:r>
            <a:r>
              <a:rPr lang="en-US" b="1" dirty="0">
                <a:solidFill>
                  <a:srgbClr val="FFFFFF"/>
                </a:solidFill>
                <a:effectLst>
                  <a:glow rad="101600">
                    <a:srgbClr val="FFFF00">
                      <a:alpha val="60000"/>
                    </a:srgbClr>
                  </a:glow>
                  <a:outerShdw blurRad="38100" dist="38100" dir="2700000" algn="tl">
                    <a:srgbClr val="000000"/>
                  </a:outerShdw>
                </a:effectLst>
                <a:latin typeface="Chalkduster" charset="0"/>
                <a:cs typeface="Chalkduster" charset="0"/>
                <a:sym typeface="Chalkduster" charset="0"/>
              </a:rPr>
              <a:t>how</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 to worship Him was incomplete - (</a:t>
            </a:r>
            <a:r>
              <a:rPr lang="en-US" b="1" dirty="0" smtClean="0">
                <a:solidFill>
                  <a:srgbClr val="FFFFFF"/>
                </a:solidFill>
                <a:effectLst>
                  <a:outerShdw blurRad="38100" dist="38100" dir="2700000" algn="tl">
                    <a:srgbClr val="000000"/>
                  </a:outerShdw>
                </a:effectLst>
                <a:latin typeface="Chalkduster" charset="0"/>
                <a:cs typeface="Chalkduster" charset="0"/>
                <a:sym typeface="Chalkduster" charset="0"/>
              </a:rPr>
              <a:t>Hos. </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4:6)</a:t>
            </a:r>
          </a:p>
          <a:p>
            <a:pPr marL="630238" indent="-630238" algn="l" defTabSz="457200">
              <a:spcBef>
                <a:spcPts val="600"/>
              </a:spcBef>
              <a:buClr>
                <a:srgbClr val="498649"/>
              </a:buClr>
              <a:buSzPct val="100000"/>
              <a:buFont typeface="Wingdings 2" charset="0"/>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Some aspects of their worship were manmade.</a:t>
            </a:r>
            <a:endParaRPr lang="en-US" b="1"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385"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6386"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6387"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16388"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6389" name="AutoShape 5"/>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16390"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825" y="2627313"/>
            <a:ext cx="5878513" cy="7316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6391" name="AutoShape 7"/>
          <p:cNvSpPr>
            <a:spLocks/>
          </p:cNvSpPr>
          <p:nvPr/>
        </p:nvSpPr>
        <p:spPr bwMode="auto">
          <a:xfrm>
            <a:off x="131763" y="6619875"/>
            <a:ext cx="5365750" cy="268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651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3500" b="1">
                <a:solidFill>
                  <a:srgbClr val="FFFFFF"/>
                </a:solidFill>
                <a:effectLst>
                  <a:outerShdw blurRad="38100" dist="38100" dir="2700000" algn="tl">
                    <a:srgbClr val="000000"/>
                  </a:outerShdw>
                </a:effectLst>
                <a:latin typeface="Times New Roman" charset="0"/>
                <a:cs typeface="Times New Roman" charset="0"/>
                <a:sym typeface="Times New Roman" charset="0"/>
              </a:rPr>
              <a:t>John 4:22 (NKJV) </a:t>
            </a:r>
          </a:p>
          <a:p>
            <a:pPr defTabSz="457200">
              <a:spcBef>
                <a:spcPts val="500"/>
              </a:spcBef>
            </a:pPr>
            <a:r>
              <a:rPr lang="en-US" sz="3500" baseline="32000">
                <a:solidFill>
                  <a:srgbClr val="FFFFFF"/>
                </a:solidFill>
                <a:effectLst>
                  <a:outerShdw blurRad="38100" dist="38100" dir="2700000" algn="tl">
                    <a:srgbClr val="000000"/>
                  </a:outerShdw>
                </a:effectLst>
                <a:latin typeface="Times New Roman" charset="0"/>
                <a:cs typeface="Times New Roman" charset="0"/>
                <a:sym typeface="Times New Roman" charset="0"/>
              </a:rPr>
              <a:t>22 </a:t>
            </a:r>
            <a:r>
              <a:rPr lang="en-US" sz="3500">
                <a:solidFill>
                  <a:srgbClr val="FFFFFF"/>
                </a:solidFill>
                <a:effectLst>
                  <a:outerShdw blurRad="38100" dist="38100" dir="2700000" algn="tl">
                    <a:srgbClr val="000000"/>
                  </a:outerShdw>
                </a:effectLst>
                <a:latin typeface="Times New Roman" charset="0"/>
                <a:cs typeface="Times New Roman" charset="0"/>
                <a:sym typeface="Times New Roman" charset="0"/>
              </a:rPr>
              <a:t>You worship what you do not know; we know what we worship, for salvation is of the Jews. </a:t>
            </a:r>
            <a:endParaRPr lang="en-US"/>
          </a:p>
        </p:txBody>
      </p:sp>
      <p:sp>
        <p:nvSpPr>
          <p:cNvPr id="16392" name="AutoShape 8"/>
          <p:cNvSpPr>
            <a:spLocks/>
          </p:cNvSpPr>
          <p:nvPr/>
        </p:nvSpPr>
        <p:spPr bwMode="auto">
          <a:xfrm>
            <a:off x="54102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pic>
        <p:nvPicPr>
          <p:cNvPr id="16394"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4150" y="1614488"/>
            <a:ext cx="12698413" cy="1555750"/>
          </a:xfrm>
          <a:prstGeom prst="rect">
            <a:avLst/>
          </a:prstGeom>
          <a:noFill/>
          <a:ln>
            <a:noFill/>
          </a:ln>
          <a:effectLst>
            <a:outerShdw blurRad="114300" dist="106469" dir="1957818"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
        <p:nvSpPr>
          <p:cNvPr id="2" name="TextBox 1"/>
          <p:cNvSpPr txBox="1"/>
          <p:nvPr/>
        </p:nvSpPr>
        <p:spPr>
          <a:xfrm>
            <a:off x="5497513" y="3429000"/>
            <a:ext cx="7354887" cy="6063198"/>
          </a:xfrm>
          <a:prstGeom prst="rect">
            <a:avLst/>
          </a:prstGeom>
          <a:noFill/>
        </p:spPr>
        <p:txBody>
          <a:bodyPr wrap="square" rtlCol="0">
            <a:spAutoFit/>
          </a:bodyPr>
          <a:lstStyle/>
          <a:p>
            <a:pPr algn="l" defTabSz="457200">
              <a:spcBef>
                <a:spcPts val="600"/>
              </a:spcBef>
              <a:buClr>
                <a:srgbClr val="498649"/>
              </a:buClr>
              <a:buSzPct val="100000"/>
            </a:pPr>
            <a:r>
              <a:rPr lang="en-US" sz="4200" b="1" dirty="0">
                <a:solidFill>
                  <a:srgbClr val="FFFFFF"/>
                </a:solidFill>
                <a:effectLst>
                  <a:outerShdw blurRad="38100" dist="38100" dir="2700000" algn="tl">
                    <a:srgbClr val="000000"/>
                  </a:outerShdw>
                </a:effectLst>
                <a:latin typeface="Chalkduster" charset="0"/>
                <a:cs typeface="Chalkduster" charset="0"/>
                <a:sym typeface="Chalkduster" charset="0"/>
              </a:rPr>
              <a:t>Salvation is of the Jews - </a:t>
            </a:r>
          </a:p>
          <a:p>
            <a:pPr marL="914400" lvl="1" indent="-406400" algn="l" defTabSz="457200">
              <a:spcBef>
                <a:spcPts val="600"/>
              </a:spcBef>
              <a:buClr>
                <a:srgbClr val="D1D287"/>
              </a:buClr>
              <a:buSzPct val="100000"/>
              <a:buFont typeface="Wingdings" panose="05000000000000000000" pitchFamily="2" charset="2"/>
              <a:buChar char="§"/>
            </a:pPr>
            <a:r>
              <a:rPr lang="en-US" sz="4200" b="1" dirty="0">
                <a:solidFill>
                  <a:srgbClr val="FFFFFF"/>
                </a:solidFill>
                <a:effectLst>
                  <a:outerShdw blurRad="38100" dist="38100" dir="2700000" algn="tl">
                    <a:srgbClr val="000000"/>
                  </a:outerShdw>
                </a:effectLst>
                <a:latin typeface="Chalkduster" charset="0"/>
                <a:cs typeface="Chalkduster" charset="0"/>
                <a:sym typeface="Chalkduster" charset="0"/>
              </a:rPr>
              <a:t>They had the Law and the proper form of worship - (Rom </a:t>
            </a:r>
            <a:r>
              <a:rPr lang="en-US" sz="4200" b="1" dirty="0" smtClean="0">
                <a:solidFill>
                  <a:srgbClr val="FFFFFF"/>
                </a:solidFill>
                <a:effectLst>
                  <a:outerShdw blurRad="38100" dist="38100" dir="2700000" algn="tl">
                    <a:srgbClr val="000000"/>
                  </a:outerShdw>
                </a:effectLst>
                <a:latin typeface="Chalkduster" charset="0"/>
                <a:cs typeface="Chalkduster" charset="0"/>
                <a:sym typeface="Chalkduster" charset="0"/>
              </a:rPr>
              <a:t>3:1-2</a:t>
            </a:r>
            <a:r>
              <a:rPr lang="en-US" sz="4200" b="1" dirty="0">
                <a:solidFill>
                  <a:srgbClr val="FFFFFF"/>
                </a:solidFill>
                <a:effectLst>
                  <a:outerShdw blurRad="38100" dist="38100" dir="2700000" algn="tl">
                    <a:srgbClr val="000000"/>
                  </a:outerShdw>
                </a:effectLst>
                <a:latin typeface="Chalkduster" charset="0"/>
                <a:cs typeface="Chalkduster" charset="0"/>
                <a:sym typeface="Chalkduster" charset="0"/>
              </a:rPr>
              <a:t>) </a:t>
            </a:r>
          </a:p>
          <a:p>
            <a:pPr marL="914400" lvl="1" indent="-406400" algn="l" defTabSz="457200">
              <a:spcBef>
                <a:spcPts val="600"/>
              </a:spcBef>
              <a:buClr>
                <a:srgbClr val="D1D287"/>
              </a:buClr>
              <a:buSzPct val="100000"/>
              <a:buFont typeface="Wingdings" panose="05000000000000000000" pitchFamily="2" charset="2"/>
              <a:buChar char="§"/>
            </a:pPr>
            <a:r>
              <a:rPr lang="en-US" sz="4200" b="1" dirty="0">
                <a:solidFill>
                  <a:srgbClr val="FFFFFF"/>
                </a:solidFill>
                <a:effectLst>
                  <a:outerShdw blurRad="38100" dist="38100" dir="2700000" algn="tl">
                    <a:srgbClr val="000000"/>
                  </a:outerShdw>
                </a:effectLst>
                <a:latin typeface="Chalkduster" charset="0"/>
                <a:cs typeface="Chalkduster" charset="0"/>
                <a:sym typeface="Chalkduster" charset="0"/>
              </a:rPr>
              <a:t>The Messiah, who will bring salvation, is to proceed from </a:t>
            </a:r>
            <a:r>
              <a:rPr lang="en-US" sz="4200" b="1" dirty="0" smtClean="0">
                <a:solidFill>
                  <a:srgbClr val="FFFFFF"/>
                </a:solidFill>
                <a:effectLst>
                  <a:outerShdw blurRad="38100" dist="38100" dir="2700000" algn="tl">
                    <a:srgbClr val="000000"/>
                  </a:outerShdw>
                </a:effectLst>
                <a:latin typeface="Chalkduster" charset="0"/>
                <a:cs typeface="Chalkduster" charset="0"/>
                <a:sym typeface="Chalkduster" charset="0"/>
              </a:rPr>
              <a:t>them - </a:t>
            </a:r>
            <a:r>
              <a:rPr lang="en-US" sz="4200" b="1" dirty="0">
                <a:solidFill>
                  <a:srgbClr val="FFFFFF"/>
                </a:solidFill>
                <a:effectLst>
                  <a:outerShdw blurRad="38100" dist="38100" dir="2700000" algn="tl">
                    <a:srgbClr val="000000"/>
                  </a:outerShdw>
                </a:effectLst>
                <a:latin typeface="Chalkduster" charset="0"/>
                <a:cs typeface="Chalkduster" charset="0"/>
                <a:sym typeface="Chalkduster" charset="0"/>
              </a:rPr>
              <a:t>(Luke 2:30, 3:6; Romans </a:t>
            </a:r>
            <a:r>
              <a:rPr lang="en-US" sz="4200" b="1" dirty="0" smtClean="0">
                <a:solidFill>
                  <a:srgbClr val="FFFFFF"/>
                </a:solidFill>
                <a:effectLst>
                  <a:outerShdw blurRad="38100" dist="38100" dir="2700000" algn="tl">
                    <a:srgbClr val="000000"/>
                  </a:outerShdw>
                </a:effectLst>
                <a:latin typeface="Chalkduster" charset="0"/>
                <a:cs typeface="Chalkduster" charset="0"/>
                <a:sym typeface="Chalkduster" charset="0"/>
              </a:rPr>
              <a:t>9:4-5</a:t>
            </a:r>
            <a:r>
              <a:rPr lang="en-US" sz="4200" b="1" dirty="0">
                <a:solidFill>
                  <a:srgbClr val="FFFFFF"/>
                </a:solidFill>
                <a:effectLst>
                  <a:outerShdw blurRad="38100" dist="38100" dir="2700000" algn="tl">
                    <a:srgbClr val="000000"/>
                  </a:outerShdw>
                </a:effectLst>
                <a:latin typeface="Chalkduster" charset="0"/>
                <a:cs typeface="Chalkduster" charset="0"/>
                <a:sym typeface="Chalkduster" charset="0"/>
              </a:rPr>
              <a:t>)</a:t>
            </a:r>
            <a:endParaRPr lang="en-US" sz="4200" b="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409"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7410"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7411"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17412"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7413" name="AutoShape 5"/>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17414"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825" y="2627313"/>
            <a:ext cx="5878513" cy="7316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7415" name="AutoShape 7"/>
          <p:cNvSpPr>
            <a:spLocks/>
          </p:cNvSpPr>
          <p:nvPr/>
        </p:nvSpPr>
        <p:spPr bwMode="auto">
          <a:xfrm>
            <a:off x="131763" y="6619875"/>
            <a:ext cx="5365750" cy="268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651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3500" b="1">
                <a:solidFill>
                  <a:srgbClr val="FFFFFF"/>
                </a:solidFill>
                <a:effectLst>
                  <a:outerShdw blurRad="38100" dist="38100" dir="2700000" algn="tl">
                    <a:srgbClr val="000000"/>
                  </a:outerShdw>
                </a:effectLst>
                <a:latin typeface="Times New Roman" charset="0"/>
                <a:cs typeface="Times New Roman" charset="0"/>
                <a:sym typeface="Times New Roman" charset="0"/>
              </a:rPr>
              <a:t>John 4:22 (NKJV) </a:t>
            </a:r>
          </a:p>
          <a:p>
            <a:pPr defTabSz="457200">
              <a:spcBef>
                <a:spcPts val="500"/>
              </a:spcBef>
            </a:pPr>
            <a:r>
              <a:rPr lang="en-US" sz="3500" baseline="32000">
                <a:solidFill>
                  <a:srgbClr val="FFFFFF"/>
                </a:solidFill>
                <a:effectLst>
                  <a:outerShdw blurRad="38100" dist="38100" dir="2700000" algn="tl">
                    <a:srgbClr val="000000"/>
                  </a:outerShdw>
                </a:effectLst>
                <a:latin typeface="Times New Roman" charset="0"/>
                <a:cs typeface="Times New Roman" charset="0"/>
                <a:sym typeface="Times New Roman" charset="0"/>
              </a:rPr>
              <a:t>22 </a:t>
            </a:r>
            <a:r>
              <a:rPr lang="en-US" sz="3500">
                <a:solidFill>
                  <a:srgbClr val="FFFFFF"/>
                </a:solidFill>
                <a:effectLst>
                  <a:outerShdw blurRad="38100" dist="38100" dir="2700000" algn="tl">
                    <a:srgbClr val="000000"/>
                  </a:outerShdw>
                </a:effectLst>
                <a:latin typeface="Times New Roman" charset="0"/>
                <a:cs typeface="Times New Roman" charset="0"/>
                <a:sym typeface="Times New Roman" charset="0"/>
              </a:rPr>
              <a:t>You worship what you do not know; we know what we worship, for salvation is of the Jews. </a:t>
            </a:r>
            <a:endParaRPr lang="en-US"/>
          </a:p>
        </p:txBody>
      </p:sp>
      <p:sp>
        <p:nvSpPr>
          <p:cNvPr id="17416" name="AutoShape 8"/>
          <p:cNvSpPr>
            <a:spLocks/>
          </p:cNvSpPr>
          <p:nvPr/>
        </p:nvSpPr>
        <p:spPr bwMode="auto">
          <a:xfrm>
            <a:off x="54102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pic>
        <p:nvPicPr>
          <p:cNvPr id="17418"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4150" y="1614488"/>
            <a:ext cx="12698413" cy="1555750"/>
          </a:xfrm>
          <a:prstGeom prst="rect">
            <a:avLst/>
          </a:prstGeom>
          <a:noFill/>
          <a:ln>
            <a:noFill/>
          </a:ln>
          <a:effectLst>
            <a:outerShdw blurRad="114300" dist="106469" dir="1957818"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
        <p:nvSpPr>
          <p:cNvPr id="2" name="TextBox 1"/>
          <p:cNvSpPr txBox="1"/>
          <p:nvPr/>
        </p:nvSpPr>
        <p:spPr>
          <a:xfrm>
            <a:off x="5497513" y="3124200"/>
            <a:ext cx="7354887" cy="6042680"/>
          </a:xfrm>
          <a:prstGeom prst="rect">
            <a:avLst/>
          </a:prstGeom>
          <a:noFill/>
        </p:spPr>
        <p:txBody>
          <a:bodyPr wrap="square" rtlCol="0">
            <a:spAutoFit/>
          </a:bodyPr>
          <a:lstStyle/>
          <a:p>
            <a:pPr algn="l" defTabSz="457200">
              <a:spcBef>
                <a:spcPts val="1600"/>
              </a:spcBef>
              <a:buClr>
                <a:srgbClr val="498649"/>
              </a:buClr>
              <a:buSzPct val="100000"/>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We cannot worship God without knowing God &amp; His will - (4:22; Acts 17:23-30; </a:t>
            </a:r>
            <a:r>
              <a:rPr lang="en-US" b="1" dirty="0" smtClean="0">
                <a:solidFill>
                  <a:srgbClr val="FFFFFF"/>
                </a:solidFill>
                <a:effectLst>
                  <a:outerShdw blurRad="38100" dist="38100" dir="2700000" algn="tl">
                    <a:srgbClr val="000000"/>
                  </a:outerShdw>
                </a:effectLst>
                <a:latin typeface="Chalkduster" charset="0"/>
                <a:cs typeface="Chalkduster" charset="0"/>
                <a:sym typeface="Chalkduster" charset="0"/>
              </a:rPr>
              <a:t>Rom. </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10:1-3)</a:t>
            </a:r>
          </a:p>
          <a:p>
            <a:pPr marL="974725" lvl="1" indent="-466725" algn="l" defTabSz="457200">
              <a:spcBef>
                <a:spcPts val="1600"/>
              </a:spcBef>
              <a:buClr>
                <a:srgbClr val="E2BF60"/>
              </a:buClr>
              <a:buSzPct val="100000"/>
              <a:buFont typeface="Wingdings" panose="05000000000000000000" pitchFamily="2" charset="2"/>
              <a:buChar char="§"/>
            </a:pPr>
            <a:r>
              <a:rPr lang="en-US" b="1" dirty="0">
                <a:solidFill>
                  <a:srgbClr val="FFFFFF"/>
                </a:solidFill>
                <a:effectLst>
                  <a:glow rad="101600">
                    <a:srgbClr val="FFFF00">
                      <a:alpha val="60000"/>
                    </a:srgbClr>
                  </a:glow>
                  <a:outerShdw blurRad="38100" dist="38100" dir="2700000" algn="tl">
                    <a:srgbClr val="000000"/>
                  </a:outerShdw>
                </a:effectLst>
                <a:latin typeface="Chalkduster" charset="0"/>
                <a:cs typeface="Chalkduster" charset="0"/>
                <a:sym typeface="Chalkduster" charset="0"/>
              </a:rPr>
              <a:t>Worship is NOT about us </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 but about God! - (</a:t>
            </a:r>
            <a:r>
              <a:rPr lang="en-US" b="1" dirty="0" smtClean="0">
                <a:solidFill>
                  <a:srgbClr val="FFFFFF"/>
                </a:solidFill>
                <a:effectLst>
                  <a:outerShdw blurRad="38100" dist="38100" dir="2700000" algn="tl">
                    <a:srgbClr val="000000"/>
                  </a:outerShdw>
                </a:effectLst>
                <a:latin typeface="Chalkduster" charset="0"/>
                <a:cs typeface="Chalkduster" charset="0"/>
                <a:sym typeface="Chalkduster" charset="0"/>
              </a:rPr>
              <a:t>Mal. </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1:6-14; 3:8-10)</a:t>
            </a:r>
          </a:p>
          <a:p>
            <a:pPr marL="974725" lvl="1" indent="-466725" algn="l" defTabSz="457200">
              <a:spcBef>
                <a:spcPts val="1600"/>
              </a:spcBef>
              <a:buClr>
                <a:srgbClr val="E2BF60"/>
              </a:buClr>
              <a:buSzPct val="100000"/>
              <a:buFont typeface="Wingdings" panose="05000000000000000000" pitchFamily="2" charset="2"/>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Sincerity is NOT enough! </a:t>
            </a:r>
            <a:r>
              <a:rPr lang="en-US" b="1" dirty="0" smtClean="0">
                <a:solidFill>
                  <a:srgbClr val="FFFFFF"/>
                </a:solidFill>
                <a:effectLst>
                  <a:outerShdw blurRad="38100" dist="38100" dir="2700000" algn="tl">
                    <a:srgbClr val="000000"/>
                  </a:outerShdw>
                </a:effectLst>
                <a:latin typeface="Chalkduster" charset="0"/>
                <a:cs typeface="Chalkduster" charset="0"/>
                <a:sym typeface="Chalkduster" charset="0"/>
              </a:rPr>
              <a:t>– (Acts </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23:1; Acts </a:t>
            </a:r>
            <a:r>
              <a:rPr lang="en-US" b="1" dirty="0" smtClean="0">
                <a:solidFill>
                  <a:srgbClr val="FFFFFF"/>
                </a:solidFill>
                <a:effectLst>
                  <a:outerShdw blurRad="38100" dist="38100" dir="2700000" algn="tl">
                    <a:srgbClr val="000000"/>
                  </a:outerShdw>
                </a:effectLst>
                <a:latin typeface="Chalkduster" charset="0"/>
                <a:cs typeface="Chalkduster" charset="0"/>
                <a:sym typeface="Chalkduster" charset="0"/>
              </a:rPr>
              <a:t>26:9)</a:t>
            </a:r>
            <a:endParaRPr lang="en-US" b="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3"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8434"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8435"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18436"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8437" name="AutoShape 5"/>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18438" name="Picture 6"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4150" y="1614488"/>
            <a:ext cx="12698413" cy="1555750"/>
          </a:xfrm>
          <a:prstGeom prst="rect">
            <a:avLst/>
          </a:prstGeom>
          <a:noFill/>
          <a:ln>
            <a:noFill/>
          </a:ln>
          <a:effectLst>
            <a:outerShdw blurRad="114300" dist="106469" dir="1957818"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
        <p:nvSpPr>
          <p:cNvPr id="18439" name="AutoShape 7"/>
          <p:cNvSpPr>
            <a:spLocks/>
          </p:cNvSpPr>
          <p:nvPr/>
        </p:nvSpPr>
        <p:spPr bwMode="auto">
          <a:xfrm>
            <a:off x="5548313" y="3048000"/>
            <a:ext cx="7185025" cy="596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14300" dist="106469" dir="1957818"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r>
              <a:rPr lang="ja-JP" altLang="en-US" sz="6000" dirty="0">
                <a:solidFill>
                  <a:srgbClr val="FFFFFF"/>
                </a:solidFill>
                <a:effectLst>
                  <a:outerShdw blurRad="38100" dist="38100" dir="2700000" algn="tl">
                    <a:srgbClr val="000000"/>
                  </a:outerShdw>
                </a:effectLst>
                <a:latin typeface="Hoefler Text" charset="0"/>
                <a:cs typeface="Hoefler Text" charset="0"/>
                <a:sym typeface="Hoefler Text" charset="0"/>
              </a:rPr>
              <a:t>“</a:t>
            </a:r>
            <a:r>
              <a:rPr lang="en-US" sz="6000" dirty="0">
                <a:solidFill>
                  <a:srgbClr val="FFFFFF"/>
                </a:solidFill>
                <a:effectLst>
                  <a:outerShdw blurRad="38100" dist="38100" dir="2700000" algn="tl">
                    <a:srgbClr val="000000"/>
                  </a:outerShdw>
                </a:effectLst>
                <a:latin typeface="Hoefler Text" charset="0"/>
                <a:cs typeface="Hoefler Text" charset="0"/>
                <a:sym typeface="Hoefler Text" charset="0"/>
              </a:rPr>
              <a:t>There are two ways to commit idolatry – worship something other than the one true God, or worship the one true God in the wrong way</a:t>
            </a:r>
            <a:r>
              <a:rPr lang="ja-JP" altLang="en-US" sz="6000" dirty="0">
                <a:solidFill>
                  <a:srgbClr val="FFFFFF"/>
                </a:solidFill>
                <a:effectLst>
                  <a:outerShdw blurRad="38100" dist="38100" dir="2700000" algn="tl">
                    <a:srgbClr val="000000"/>
                  </a:outerShdw>
                </a:effectLst>
                <a:latin typeface="Hoefler Text" charset="0"/>
                <a:cs typeface="Hoefler Text" charset="0"/>
                <a:sym typeface="Hoefler Text" charset="0"/>
              </a:rPr>
              <a:t>”</a:t>
            </a:r>
            <a:endParaRPr lang="en-US" sz="6000" dirty="0"/>
          </a:p>
        </p:txBody>
      </p:sp>
      <p:pic>
        <p:nvPicPr>
          <p:cNvPr id="18440" name="Picture 8" descr="imag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3688" y="2776538"/>
            <a:ext cx="5145087" cy="6781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1"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0482"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0483"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20484"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0485" name="AutoShape 5"/>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2048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825" y="2627313"/>
            <a:ext cx="5878513" cy="7316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0487" name="AutoShape 7"/>
          <p:cNvSpPr>
            <a:spLocks/>
          </p:cNvSpPr>
          <p:nvPr/>
        </p:nvSpPr>
        <p:spPr bwMode="auto">
          <a:xfrm>
            <a:off x="131763" y="7315200"/>
            <a:ext cx="5365750" cy="2211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635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35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John </a:t>
            </a:r>
            <a:r>
              <a:rPr lang="en-US" sz="3500" b="1"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4:24 </a:t>
            </a:r>
            <a:r>
              <a:rPr lang="en-US" sz="35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(NKJV) </a:t>
            </a:r>
          </a:p>
          <a:p>
            <a:pPr defTabSz="457200">
              <a:spcBef>
                <a:spcPts val="500"/>
              </a:spcBef>
            </a:pPr>
            <a:r>
              <a:rPr lang="en-US" sz="3500" baseline="320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24 </a:t>
            </a:r>
            <a:r>
              <a:rPr lang="en-US" sz="3500" dirty="0">
                <a:solidFill>
                  <a:srgbClr val="FFFFFF"/>
                </a:solidFill>
                <a:effectLst>
                  <a:outerShdw blurRad="38100" dist="38100" dir="2700000" algn="tl">
                    <a:srgbClr val="000000"/>
                  </a:outerShdw>
                </a:effectLst>
                <a:latin typeface="Times New Roman" charset="0"/>
                <a:cs typeface="Times New Roman" charset="0"/>
                <a:sym typeface="Times New Roman" charset="0"/>
              </a:rPr>
              <a:t>God </a:t>
            </a:r>
            <a:r>
              <a:rPr lang="en-US" sz="3500" i="1" dirty="0">
                <a:solidFill>
                  <a:srgbClr val="FFFFFF"/>
                </a:solidFill>
                <a:effectLst>
                  <a:outerShdw blurRad="38100" dist="38100" dir="2700000" algn="tl">
                    <a:srgbClr val="000000"/>
                  </a:outerShdw>
                </a:effectLst>
                <a:latin typeface="Times New Roman" charset="0"/>
                <a:cs typeface="Times New Roman" charset="0"/>
                <a:sym typeface="Times New Roman" charset="0"/>
              </a:rPr>
              <a:t>is</a:t>
            </a:r>
            <a:r>
              <a:rPr lang="en-US" sz="3500" dirty="0">
                <a:solidFill>
                  <a:srgbClr val="FFFFFF"/>
                </a:solidFill>
                <a:effectLst>
                  <a:outerShdw blurRad="38100" dist="38100" dir="2700000" algn="tl">
                    <a:srgbClr val="000000"/>
                  </a:outerShdw>
                </a:effectLst>
                <a:latin typeface="Times New Roman" charset="0"/>
                <a:cs typeface="Times New Roman" charset="0"/>
                <a:sym typeface="Times New Roman" charset="0"/>
              </a:rPr>
              <a:t> Spirit, and those who worship Him must worship in spirit and truth." </a:t>
            </a:r>
            <a:endParaRPr lang="en-US" dirty="0"/>
          </a:p>
        </p:txBody>
      </p:sp>
      <p:sp>
        <p:nvSpPr>
          <p:cNvPr id="20488" name="AutoShape 8"/>
          <p:cNvSpPr>
            <a:spLocks/>
          </p:cNvSpPr>
          <p:nvPr/>
        </p:nvSpPr>
        <p:spPr bwMode="auto">
          <a:xfrm>
            <a:off x="54102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pic>
        <p:nvPicPr>
          <p:cNvPr id="20490"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8425" y="1479550"/>
            <a:ext cx="12806363" cy="1612900"/>
          </a:xfrm>
          <a:prstGeom prst="rect">
            <a:avLst/>
          </a:prstGeom>
          <a:noFill/>
          <a:ln>
            <a:noFill/>
          </a:ln>
          <a:effectLst>
            <a:outerShdw blurRad="635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
        <p:nvSpPr>
          <p:cNvPr id="2" name="TextBox 1"/>
          <p:cNvSpPr txBox="1"/>
          <p:nvPr/>
        </p:nvSpPr>
        <p:spPr>
          <a:xfrm>
            <a:off x="5497513" y="3048000"/>
            <a:ext cx="7354887" cy="6042680"/>
          </a:xfrm>
          <a:prstGeom prst="rect">
            <a:avLst/>
          </a:prstGeom>
          <a:noFill/>
        </p:spPr>
        <p:txBody>
          <a:bodyPr wrap="square" rtlCol="0">
            <a:spAutoFit/>
          </a:bodyPr>
          <a:lstStyle/>
          <a:p>
            <a:pPr algn="l" defTabSz="457200">
              <a:spcBef>
                <a:spcPts val="1600"/>
              </a:spcBef>
              <a:buClr>
                <a:srgbClr val="498649"/>
              </a:buClr>
              <a:buSzPct val="100000"/>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True worshippers</a:t>
            </a:r>
          </a:p>
          <a:p>
            <a:pPr marL="854075" lvl="1" indent="-387350" algn="l" defTabSz="457200">
              <a:spcBef>
                <a:spcPts val="1600"/>
              </a:spcBef>
              <a:buClr>
                <a:srgbClr val="E2BF60"/>
              </a:buClr>
              <a:buSzPct val="100000"/>
              <a:buFont typeface="Wingdings" panose="05000000000000000000" pitchFamily="2" charset="2"/>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Those who are actually worshipping the one true God.</a:t>
            </a:r>
          </a:p>
          <a:p>
            <a:pPr marL="854075" lvl="1" indent="-387350" algn="l" defTabSz="457200">
              <a:spcBef>
                <a:spcPts val="1600"/>
              </a:spcBef>
              <a:buClr>
                <a:srgbClr val="E2BF60"/>
              </a:buClr>
              <a:buSzPct val="100000"/>
              <a:buFont typeface="Wingdings" panose="05000000000000000000" pitchFamily="2" charset="2"/>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God has always only accepted worship from those who offered it from their heart and in accordance with His Law.</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505"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1506"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1507"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21508"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1509" name="AutoShape 5"/>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21510" name="Picture 6"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8425" y="1479550"/>
            <a:ext cx="12806363" cy="1612900"/>
          </a:xfrm>
          <a:prstGeom prst="rect">
            <a:avLst/>
          </a:prstGeom>
          <a:noFill/>
          <a:ln>
            <a:noFill/>
          </a:ln>
          <a:effectLst>
            <a:outerShdw blurRad="635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
        <p:nvSpPr>
          <p:cNvPr id="21511" name="AutoShape 7"/>
          <p:cNvSpPr>
            <a:spLocks/>
          </p:cNvSpPr>
          <p:nvPr/>
        </p:nvSpPr>
        <p:spPr bwMode="auto">
          <a:xfrm>
            <a:off x="541338" y="2847975"/>
            <a:ext cx="11984037" cy="637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651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52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Leviticus 10:1-3 (NKJV) </a:t>
            </a:r>
          </a:p>
          <a:p>
            <a:pPr defTabSz="457200">
              <a:spcBef>
                <a:spcPts val="500"/>
              </a:spcBef>
            </a:pPr>
            <a:r>
              <a:rPr lang="en-US" sz="4200" baseline="320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1</a:t>
            </a:r>
            <a:r>
              <a:rPr lang="en-US" sz="42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Then </a:t>
            </a:r>
            <a:r>
              <a:rPr lang="en-US" sz="4200" dirty="0" err="1">
                <a:solidFill>
                  <a:srgbClr val="FFFFFF"/>
                </a:solidFill>
                <a:effectLst>
                  <a:outerShdw blurRad="38100" dist="38100" dir="2700000" algn="tl">
                    <a:srgbClr val="000000"/>
                  </a:outerShdw>
                </a:effectLst>
                <a:latin typeface="Times New Roman" charset="0"/>
                <a:cs typeface="Times New Roman" charset="0"/>
                <a:sym typeface="Times New Roman" charset="0"/>
              </a:rPr>
              <a:t>Nadab</a:t>
            </a:r>
            <a:r>
              <a:rPr lang="en-US" sz="4200" dirty="0">
                <a:solidFill>
                  <a:srgbClr val="FFFFFF"/>
                </a:solidFill>
                <a:effectLst>
                  <a:outerShdw blurRad="38100" dist="38100" dir="2700000" algn="tl">
                    <a:srgbClr val="000000"/>
                  </a:outerShdw>
                </a:effectLst>
                <a:latin typeface="Times New Roman" charset="0"/>
                <a:cs typeface="Times New Roman" charset="0"/>
                <a:sym typeface="Times New Roman" charset="0"/>
              </a:rPr>
              <a:t> and </a:t>
            </a:r>
            <a:r>
              <a:rPr lang="en-US" sz="4200" dirty="0" err="1">
                <a:solidFill>
                  <a:srgbClr val="FFFFFF"/>
                </a:solidFill>
                <a:effectLst>
                  <a:outerShdw blurRad="38100" dist="38100" dir="2700000" algn="tl">
                    <a:srgbClr val="000000"/>
                  </a:outerShdw>
                </a:effectLst>
                <a:latin typeface="Times New Roman" charset="0"/>
                <a:cs typeface="Times New Roman" charset="0"/>
                <a:sym typeface="Times New Roman" charset="0"/>
              </a:rPr>
              <a:t>Abihu</a:t>
            </a:r>
            <a:r>
              <a:rPr lang="en-US" sz="4200" dirty="0">
                <a:solidFill>
                  <a:srgbClr val="FFFFFF"/>
                </a:solidFill>
                <a:effectLst>
                  <a:outerShdw blurRad="38100" dist="38100" dir="2700000" algn="tl">
                    <a:srgbClr val="000000"/>
                  </a:outerShdw>
                </a:effectLst>
                <a:latin typeface="Times New Roman" charset="0"/>
                <a:cs typeface="Times New Roman" charset="0"/>
                <a:sym typeface="Times New Roman" charset="0"/>
              </a:rPr>
              <a:t>, the sons of Aaron, each took his censer and put fire in it, put incense on it, and offered </a:t>
            </a:r>
            <a:r>
              <a:rPr lang="en-US" sz="4200" dirty="0">
                <a:solidFill>
                  <a:srgbClr val="FFFFFF"/>
                </a:solidFill>
                <a:effectLst>
                  <a:glow rad="101600">
                    <a:srgbClr val="FF0000">
                      <a:alpha val="60000"/>
                    </a:srgbClr>
                  </a:glow>
                  <a:outerShdw blurRad="38100" dist="38100" dir="2700000" algn="tl">
                    <a:srgbClr val="000000"/>
                  </a:outerShdw>
                </a:effectLst>
                <a:latin typeface="Times New Roman" charset="0"/>
                <a:cs typeface="Times New Roman" charset="0"/>
                <a:sym typeface="Times New Roman" charset="0"/>
              </a:rPr>
              <a:t>profane fire </a:t>
            </a:r>
            <a:r>
              <a:rPr lang="en-US" sz="4200" dirty="0">
                <a:solidFill>
                  <a:srgbClr val="FFFFFF"/>
                </a:solidFill>
                <a:effectLst>
                  <a:outerShdw blurRad="38100" dist="38100" dir="2700000" algn="tl">
                    <a:srgbClr val="000000"/>
                  </a:outerShdw>
                </a:effectLst>
                <a:latin typeface="Times New Roman" charset="0"/>
                <a:cs typeface="Times New Roman" charset="0"/>
                <a:sym typeface="Times New Roman" charset="0"/>
              </a:rPr>
              <a:t>before the LORD, </a:t>
            </a:r>
            <a:r>
              <a:rPr lang="en-US" sz="4200" dirty="0">
                <a:solidFill>
                  <a:srgbClr val="FFFFFF"/>
                </a:solidFill>
                <a:effectLst>
                  <a:glow rad="101600">
                    <a:srgbClr val="FF0000">
                      <a:alpha val="60000"/>
                    </a:srgbClr>
                  </a:glow>
                  <a:outerShdw blurRad="38100" dist="38100" dir="2700000" algn="tl">
                    <a:srgbClr val="000000"/>
                  </a:outerShdw>
                </a:effectLst>
                <a:latin typeface="Times New Roman" charset="0"/>
                <a:cs typeface="Times New Roman" charset="0"/>
                <a:sym typeface="Times New Roman" charset="0"/>
              </a:rPr>
              <a:t>which He had not commanded</a:t>
            </a:r>
            <a:r>
              <a:rPr lang="en-US" sz="4200" dirty="0">
                <a:solidFill>
                  <a:srgbClr val="FFFFFF"/>
                </a:solidFill>
                <a:effectLst>
                  <a:outerShdw blurRad="38100" dist="38100" dir="2700000" algn="tl">
                    <a:srgbClr val="000000"/>
                  </a:outerShdw>
                </a:effectLst>
                <a:latin typeface="Times New Roman" charset="0"/>
                <a:cs typeface="Times New Roman" charset="0"/>
                <a:sym typeface="Times New Roman" charset="0"/>
              </a:rPr>
              <a:t> them. </a:t>
            </a:r>
            <a:r>
              <a:rPr lang="en-US" sz="4200" baseline="320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2</a:t>
            </a:r>
            <a:r>
              <a:rPr lang="en-US" sz="42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So </a:t>
            </a:r>
            <a:r>
              <a:rPr lang="en-US" sz="4200" dirty="0">
                <a:solidFill>
                  <a:srgbClr val="FFFFFF"/>
                </a:solidFill>
                <a:effectLst>
                  <a:outerShdw blurRad="38100" dist="38100" dir="2700000" algn="tl">
                    <a:srgbClr val="000000"/>
                  </a:outerShdw>
                </a:effectLst>
                <a:latin typeface="Times New Roman" charset="0"/>
                <a:cs typeface="Times New Roman" charset="0"/>
                <a:sym typeface="Times New Roman" charset="0"/>
              </a:rPr>
              <a:t>fire went out from the LORD and devoured them, and they died before the LORD. </a:t>
            </a:r>
            <a:r>
              <a:rPr lang="en-US" sz="4200" baseline="320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3</a:t>
            </a:r>
            <a:r>
              <a:rPr lang="en-US" sz="42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And </a:t>
            </a:r>
            <a:r>
              <a:rPr lang="en-US" sz="4200" dirty="0">
                <a:solidFill>
                  <a:srgbClr val="FFFFFF"/>
                </a:solidFill>
                <a:effectLst>
                  <a:outerShdw blurRad="38100" dist="38100" dir="2700000" algn="tl">
                    <a:srgbClr val="000000"/>
                  </a:outerShdw>
                </a:effectLst>
                <a:latin typeface="Times New Roman" charset="0"/>
                <a:cs typeface="Times New Roman" charset="0"/>
                <a:sym typeface="Times New Roman" charset="0"/>
              </a:rPr>
              <a:t>Moses said to Aaron, "This is what the LORD spoke, saying: 'By those who come near Me I must be regarded as holy; And before all the people I must be glorified.' " So Aaron held his peace. </a:t>
            </a:r>
            <a:endParaRPr lang="en-US" dirty="0"/>
          </a:p>
        </p:txBody>
      </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529"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2530"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2531"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22532"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2533" name="AutoShape 5"/>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22534" name="Picture 6"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8425" y="1479550"/>
            <a:ext cx="12806363" cy="1612900"/>
          </a:xfrm>
          <a:prstGeom prst="rect">
            <a:avLst/>
          </a:prstGeom>
          <a:noFill/>
          <a:ln>
            <a:noFill/>
          </a:ln>
          <a:effectLst>
            <a:outerShdw blurRad="635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
        <p:nvSpPr>
          <p:cNvPr id="22535" name="AutoShape 7"/>
          <p:cNvSpPr>
            <a:spLocks/>
          </p:cNvSpPr>
          <p:nvPr/>
        </p:nvSpPr>
        <p:spPr bwMode="auto">
          <a:xfrm>
            <a:off x="541338" y="2847975"/>
            <a:ext cx="11984037" cy="6737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651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52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Matthew 15:7-9 (NKJV) </a:t>
            </a:r>
          </a:p>
          <a:p>
            <a:pPr defTabSz="457200">
              <a:spcBef>
                <a:spcPts val="500"/>
              </a:spcBef>
            </a:pPr>
            <a:r>
              <a:rPr lang="en-US" sz="5200" baseline="320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7</a:t>
            </a:r>
            <a:r>
              <a:rPr lang="en-US" sz="52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Hypocrites</a:t>
            </a:r>
            <a:r>
              <a:rPr lang="en-US" sz="5200" dirty="0">
                <a:solidFill>
                  <a:srgbClr val="FFFFFF"/>
                </a:solidFill>
                <a:effectLst>
                  <a:outerShdw blurRad="38100" dist="38100" dir="2700000" algn="tl">
                    <a:srgbClr val="000000"/>
                  </a:outerShdw>
                </a:effectLst>
                <a:latin typeface="Times New Roman" charset="0"/>
                <a:cs typeface="Times New Roman" charset="0"/>
                <a:sym typeface="Times New Roman" charset="0"/>
              </a:rPr>
              <a:t>! Well did Isaiah prophesy about you, saying: </a:t>
            </a:r>
            <a:br>
              <a:rPr lang="en-US" sz="5200" dirty="0">
                <a:solidFill>
                  <a:srgbClr val="FFFFFF"/>
                </a:solidFill>
                <a:effectLst>
                  <a:outerShdw blurRad="38100" dist="38100" dir="2700000" algn="tl">
                    <a:srgbClr val="000000"/>
                  </a:outerShdw>
                </a:effectLst>
                <a:latin typeface="Times New Roman" charset="0"/>
                <a:cs typeface="Times New Roman" charset="0"/>
                <a:sym typeface="Times New Roman" charset="0"/>
              </a:rPr>
            </a:br>
            <a:r>
              <a:rPr lang="en-US" sz="5200" baseline="320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8</a:t>
            </a:r>
            <a:r>
              <a:rPr lang="en-US" sz="5200" i="1" dirty="0" smtClean="0">
                <a:solidFill>
                  <a:srgbClr val="FFFFFF"/>
                </a:solidFill>
                <a:effectLst>
                  <a:glow rad="101600">
                    <a:srgbClr val="FFFF00">
                      <a:alpha val="60000"/>
                    </a:srgbClr>
                  </a:glow>
                  <a:outerShdw blurRad="38100" dist="38100" dir="2700000" algn="tl">
                    <a:srgbClr val="000000"/>
                  </a:outerShdw>
                </a:effectLst>
                <a:latin typeface="Times New Roman" charset="0"/>
                <a:cs typeface="Times New Roman" charset="0"/>
                <a:sym typeface="Times New Roman" charset="0"/>
              </a:rPr>
              <a:t>'These </a:t>
            </a:r>
            <a:r>
              <a:rPr lang="en-US" sz="5200" i="1" dirty="0">
                <a:solidFill>
                  <a:srgbClr val="FFFFFF"/>
                </a:solidFill>
                <a:effectLst>
                  <a:glow rad="101600">
                    <a:srgbClr val="FFFF00">
                      <a:alpha val="60000"/>
                    </a:srgbClr>
                  </a:glow>
                  <a:outerShdw blurRad="38100" dist="38100" dir="2700000" algn="tl">
                    <a:srgbClr val="000000"/>
                  </a:outerShdw>
                </a:effectLst>
                <a:latin typeface="Times New Roman" charset="0"/>
                <a:cs typeface="Times New Roman" charset="0"/>
                <a:sym typeface="Times New Roman" charset="0"/>
              </a:rPr>
              <a:t>people draw near to Me with their mouth,</a:t>
            </a:r>
            <a:r>
              <a:rPr lang="en-US" sz="5200" dirty="0">
                <a:solidFill>
                  <a:srgbClr val="FFFFFF"/>
                </a:solidFill>
                <a:effectLst>
                  <a:glow rad="101600">
                    <a:srgbClr val="FFFF00">
                      <a:alpha val="60000"/>
                    </a:srgbClr>
                  </a:glow>
                  <a:outerShdw blurRad="38100" dist="38100" dir="2700000" algn="tl">
                    <a:srgbClr val="000000"/>
                  </a:outerShdw>
                </a:effectLst>
                <a:latin typeface="Times New Roman" charset="0"/>
                <a:cs typeface="Times New Roman" charset="0"/>
                <a:sym typeface="Times New Roman" charset="0"/>
              </a:rPr>
              <a:t> </a:t>
            </a:r>
            <a:r>
              <a:rPr lang="en-US" sz="5200" i="1" dirty="0">
                <a:solidFill>
                  <a:srgbClr val="FFFFFF"/>
                </a:solidFill>
                <a:effectLst>
                  <a:glow rad="101600">
                    <a:srgbClr val="FFFF00">
                      <a:alpha val="60000"/>
                    </a:srgbClr>
                  </a:glow>
                  <a:outerShdw blurRad="38100" dist="38100" dir="2700000" algn="tl">
                    <a:srgbClr val="000000"/>
                  </a:outerShdw>
                </a:effectLst>
                <a:latin typeface="Times New Roman" charset="0"/>
                <a:cs typeface="Times New Roman" charset="0"/>
                <a:sym typeface="Times New Roman" charset="0"/>
              </a:rPr>
              <a:t>And honor Me with their lips,</a:t>
            </a:r>
            <a:r>
              <a:rPr lang="en-US" sz="5200" dirty="0">
                <a:solidFill>
                  <a:srgbClr val="FFFFFF"/>
                </a:solidFill>
                <a:effectLst>
                  <a:glow rad="101600">
                    <a:srgbClr val="FFFF00">
                      <a:alpha val="60000"/>
                    </a:srgbClr>
                  </a:glow>
                  <a:outerShdw blurRad="38100" dist="38100" dir="2700000" algn="tl">
                    <a:srgbClr val="000000"/>
                  </a:outerShdw>
                </a:effectLst>
                <a:latin typeface="Times New Roman" charset="0"/>
                <a:cs typeface="Times New Roman" charset="0"/>
                <a:sym typeface="Times New Roman" charset="0"/>
              </a:rPr>
              <a:t> </a:t>
            </a:r>
            <a:r>
              <a:rPr lang="en-US" sz="5200" i="1" dirty="0">
                <a:solidFill>
                  <a:srgbClr val="FFFFFF"/>
                </a:solidFill>
                <a:effectLst>
                  <a:glow rad="101600">
                    <a:srgbClr val="FFFF00">
                      <a:alpha val="60000"/>
                    </a:srgbClr>
                  </a:glow>
                  <a:outerShdw blurRad="38100" dist="38100" dir="2700000" algn="tl">
                    <a:srgbClr val="000000"/>
                  </a:outerShdw>
                </a:effectLst>
                <a:latin typeface="Times New Roman" charset="0"/>
                <a:cs typeface="Times New Roman" charset="0"/>
                <a:sym typeface="Times New Roman" charset="0"/>
              </a:rPr>
              <a:t>But their heart is far from Me</a:t>
            </a:r>
            <a:r>
              <a:rPr lang="en-US" sz="5200" i="1" dirty="0">
                <a:solidFill>
                  <a:srgbClr val="FFFFFF"/>
                </a:solidFill>
                <a:effectLst>
                  <a:outerShdw blurRad="38100" dist="38100" dir="2700000" algn="tl">
                    <a:srgbClr val="000000"/>
                  </a:outerShdw>
                </a:effectLst>
                <a:latin typeface="Times New Roman" charset="0"/>
                <a:cs typeface="Times New Roman" charset="0"/>
                <a:sym typeface="Times New Roman" charset="0"/>
              </a:rPr>
              <a:t>.</a:t>
            </a:r>
            <a:r>
              <a:rPr lang="en-US" sz="5200" dirty="0">
                <a:solidFill>
                  <a:srgbClr val="FFFFFF"/>
                </a:solidFill>
                <a:effectLst>
                  <a:outerShdw blurRad="38100" dist="38100" dir="2700000" algn="tl">
                    <a:srgbClr val="000000"/>
                  </a:outerShdw>
                </a:effectLst>
                <a:latin typeface="Times New Roman" charset="0"/>
                <a:cs typeface="Times New Roman" charset="0"/>
                <a:sym typeface="Times New Roman" charset="0"/>
              </a:rPr>
              <a:t> </a:t>
            </a:r>
            <a:br>
              <a:rPr lang="en-US" sz="5200" dirty="0">
                <a:solidFill>
                  <a:srgbClr val="FFFFFF"/>
                </a:solidFill>
                <a:effectLst>
                  <a:outerShdw blurRad="38100" dist="38100" dir="2700000" algn="tl">
                    <a:srgbClr val="000000"/>
                  </a:outerShdw>
                </a:effectLst>
                <a:latin typeface="Times New Roman" charset="0"/>
                <a:cs typeface="Times New Roman" charset="0"/>
                <a:sym typeface="Times New Roman" charset="0"/>
              </a:rPr>
            </a:br>
            <a:r>
              <a:rPr lang="en-US" sz="5200" baseline="320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9</a:t>
            </a:r>
            <a:r>
              <a:rPr lang="en-US" sz="5200" i="1"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And </a:t>
            </a:r>
            <a:r>
              <a:rPr lang="en-US" sz="5200" i="1" dirty="0">
                <a:solidFill>
                  <a:srgbClr val="FFFFFF"/>
                </a:solidFill>
                <a:effectLst>
                  <a:outerShdw blurRad="38100" dist="38100" dir="2700000" algn="tl">
                    <a:srgbClr val="000000"/>
                  </a:outerShdw>
                </a:effectLst>
                <a:latin typeface="Times New Roman" charset="0"/>
                <a:cs typeface="Times New Roman" charset="0"/>
                <a:sym typeface="Times New Roman" charset="0"/>
              </a:rPr>
              <a:t>in vain they worship Me,</a:t>
            </a:r>
            <a:r>
              <a:rPr lang="en-US" sz="5200" dirty="0">
                <a:solidFill>
                  <a:srgbClr val="FFFFFF"/>
                </a:solidFill>
                <a:effectLst>
                  <a:outerShdw blurRad="38100" dist="38100" dir="2700000" algn="tl">
                    <a:srgbClr val="000000"/>
                  </a:outerShdw>
                </a:effectLst>
                <a:latin typeface="Times New Roman" charset="0"/>
                <a:cs typeface="Times New Roman" charset="0"/>
                <a:sym typeface="Times New Roman" charset="0"/>
              </a:rPr>
              <a:t> </a:t>
            </a:r>
            <a:r>
              <a:rPr lang="en-US" sz="5200" i="1" dirty="0">
                <a:solidFill>
                  <a:srgbClr val="FFFFFF"/>
                </a:solidFill>
                <a:effectLst>
                  <a:outerShdw blurRad="38100" dist="38100" dir="2700000" algn="tl">
                    <a:srgbClr val="000000"/>
                  </a:outerShdw>
                </a:effectLst>
                <a:latin typeface="Times New Roman" charset="0"/>
                <a:cs typeface="Times New Roman" charset="0"/>
                <a:sym typeface="Times New Roman" charset="0"/>
              </a:rPr>
              <a:t>Teaching as doctrines the commandments of men.' "</a:t>
            </a:r>
            <a:r>
              <a:rPr lang="en-US" sz="5200" dirty="0">
                <a:solidFill>
                  <a:srgbClr val="FFFFFF"/>
                </a:solidFill>
                <a:effectLst>
                  <a:outerShdw blurRad="38100" dist="38100" dir="2700000" algn="tl">
                    <a:srgbClr val="000000"/>
                  </a:outerShdw>
                </a:effectLst>
                <a:latin typeface="Times New Roman" charset="0"/>
                <a:cs typeface="Times New Roman" charset="0"/>
                <a:sym typeface="Times New Roman" charset="0"/>
              </a:rPr>
              <a:t> </a:t>
            </a:r>
          </a:p>
          <a:p>
            <a:pPr defTabSz="457200">
              <a:spcBef>
                <a:spcPts val="500"/>
              </a:spcBef>
            </a:pPr>
            <a:r>
              <a:rPr lang="en-US" sz="3600" dirty="0">
                <a:solidFill>
                  <a:srgbClr val="FFFFFF"/>
                </a:solidFill>
                <a:effectLst>
                  <a:outerShdw blurRad="38100" dist="38100" dir="2700000" algn="tl">
                    <a:srgbClr val="000000"/>
                  </a:outerShdw>
                </a:effectLst>
                <a:latin typeface="Times New Roman" charset="0"/>
                <a:cs typeface="Times New Roman" charset="0"/>
                <a:sym typeface="Times New Roman" charset="0"/>
              </a:rPr>
              <a:t>(quote from Isaiah 29:13)</a:t>
            </a:r>
            <a:endParaRPr lang="en-US" dirty="0"/>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553"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3554"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3555"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23556"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3557" name="AutoShape 5"/>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2355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825" y="2627313"/>
            <a:ext cx="5878513" cy="7316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3560" name="AutoShape 8"/>
          <p:cNvSpPr>
            <a:spLocks/>
          </p:cNvSpPr>
          <p:nvPr/>
        </p:nvSpPr>
        <p:spPr bwMode="auto">
          <a:xfrm>
            <a:off x="54102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pic>
        <p:nvPicPr>
          <p:cNvPr id="23562"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8425" y="1479550"/>
            <a:ext cx="12806363" cy="1612900"/>
          </a:xfrm>
          <a:prstGeom prst="rect">
            <a:avLst/>
          </a:prstGeom>
          <a:noFill/>
          <a:ln>
            <a:noFill/>
          </a:ln>
          <a:effectLst>
            <a:outerShdw blurRad="635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
        <p:nvSpPr>
          <p:cNvPr id="2" name="TextBox 1"/>
          <p:cNvSpPr txBox="1"/>
          <p:nvPr/>
        </p:nvSpPr>
        <p:spPr>
          <a:xfrm>
            <a:off x="5497513" y="3429000"/>
            <a:ext cx="7177087" cy="5919569"/>
          </a:xfrm>
          <a:prstGeom prst="rect">
            <a:avLst/>
          </a:prstGeom>
          <a:noFill/>
        </p:spPr>
        <p:txBody>
          <a:bodyPr wrap="square" rtlCol="0">
            <a:spAutoFit/>
          </a:bodyPr>
          <a:lstStyle/>
          <a:p>
            <a:pPr algn="l" defTabSz="457200">
              <a:spcBef>
                <a:spcPts val="1600"/>
              </a:spcBef>
              <a:buClr>
                <a:srgbClr val="498649"/>
              </a:buClr>
              <a:buSzPct val="100000"/>
            </a:pPr>
            <a:r>
              <a:rPr lang="en-US" sz="4400" b="1" dirty="0">
                <a:solidFill>
                  <a:srgbClr val="FFFFFF"/>
                </a:solidFill>
                <a:effectLst>
                  <a:outerShdw blurRad="38100" dist="38100" dir="2700000" algn="tl">
                    <a:srgbClr val="000000"/>
                  </a:outerShdw>
                </a:effectLst>
                <a:latin typeface="Chalkduster" charset="0"/>
                <a:cs typeface="Chalkduster" charset="0"/>
                <a:sym typeface="Chalkduster" charset="0"/>
              </a:rPr>
              <a:t>Spirit &amp; Truth</a:t>
            </a:r>
          </a:p>
          <a:p>
            <a:pPr marL="974725" lvl="1" indent="-406400" algn="l" defTabSz="457200">
              <a:spcBef>
                <a:spcPts val="1600"/>
              </a:spcBef>
              <a:buClr>
                <a:srgbClr val="E2BF60"/>
              </a:buClr>
              <a:buSzPct val="100000"/>
              <a:buFont typeface="Wingdings" panose="05000000000000000000" pitchFamily="2" charset="2"/>
              <a:buChar char="§"/>
            </a:pPr>
            <a:r>
              <a:rPr lang="en-US" sz="4400" b="1" dirty="0">
                <a:solidFill>
                  <a:srgbClr val="F0D384"/>
                </a:solidFill>
                <a:effectLst>
                  <a:outerShdw blurRad="38100" dist="38100" dir="2700000" algn="tl">
                    <a:srgbClr val="000000"/>
                  </a:outerShdw>
                </a:effectLst>
                <a:latin typeface="Chalkduster" charset="0"/>
                <a:cs typeface="Chalkduster" charset="0"/>
                <a:sym typeface="Chalkduster" charset="0"/>
              </a:rPr>
              <a:t>Spirit</a:t>
            </a:r>
            <a:r>
              <a:rPr lang="en-US" sz="4400" b="1" dirty="0">
                <a:solidFill>
                  <a:srgbClr val="FFFFFF"/>
                </a:solidFill>
                <a:effectLst>
                  <a:outerShdw blurRad="38100" dist="38100" dir="2700000" algn="tl">
                    <a:srgbClr val="000000"/>
                  </a:outerShdw>
                </a:effectLst>
                <a:latin typeface="Chalkduster" charset="0"/>
                <a:cs typeface="Chalkduster" charset="0"/>
                <a:sym typeface="Chalkduster" charset="0"/>
              </a:rPr>
              <a:t> - From the heart, with reverence, humility - proper attitude.</a:t>
            </a:r>
          </a:p>
          <a:p>
            <a:pPr marL="974725" lvl="1" indent="-406400" algn="l" defTabSz="457200">
              <a:spcBef>
                <a:spcPts val="1600"/>
              </a:spcBef>
              <a:buClr>
                <a:srgbClr val="E2BF60"/>
              </a:buClr>
              <a:buSzPct val="100000"/>
              <a:buFont typeface="Wingdings" panose="05000000000000000000" pitchFamily="2" charset="2"/>
              <a:buChar char="§"/>
            </a:pPr>
            <a:r>
              <a:rPr lang="en-US" sz="4400" b="1" dirty="0">
                <a:solidFill>
                  <a:srgbClr val="F0D384"/>
                </a:solidFill>
                <a:effectLst>
                  <a:outerShdw blurRad="38100" dist="38100" dir="2700000" algn="tl">
                    <a:srgbClr val="000000"/>
                  </a:outerShdw>
                </a:effectLst>
                <a:latin typeface="Chalkduster" charset="0"/>
                <a:cs typeface="Chalkduster" charset="0"/>
                <a:sym typeface="Chalkduster" charset="0"/>
              </a:rPr>
              <a:t>Truth</a:t>
            </a:r>
            <a:r>
              <a:rPr lang="en-US" sz="4400" b="1" dirty="0">
                <a:solidFill>
                  <a:srgbClr val="FFFFFF"/>
                </a:solidFill>
                <a:effectLst>
                  <a:outerShdw blurRad="38100" dist="38100" dir="2700000" algn="tl">
                    <a:srgbClr val="000000"/>
                  </a:outerShdw>
                </a:effectLst>
                <a:latin typeface="Chalkduster" charset="0"/>
                <a:cs typeface="Chalkduster" charset="0"/>
                <a:sym typeface="Chalkduster" charset="0"/>
              </a:rPr>
              <a:t> - Proper form, according to the revealed pattern.</a:t>
            </a:r>
            <a:endParaRPr lang="en-US" sz="4400" b="1" dirty="0"/>
          </a:p>
        </p:txBody>
      </p:sp>
      <p:sp>
        <p:nvSpPr>
          <p:cNvPr id="13" name="AutoShape 7"/>
          <p:cNvSpPr>
            <a:spLocks/>
          </p:cNvSpPr>
          <p:nvPr/>
        </p:nvSpPr>
        <p:spPr bwMode="auto">
          <a:xfrm>
            <a:off x="131763" y="7315200"/>
            <a:ext cx="5365750" cy="2211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635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35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John </a:t>
            </a:r>
            <a:r>
              <a:rPr lang="en-US" sz="3500" b="1"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4:24 </a:t>
            </a:r>
            <a:r>
              <a:rPr lang="en-US" sz="35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(NKJV) </a:t>
            </a:r>
          </a:p>
          <a:p>
            <a:pPr defTabSz="457200">
              <a:spcBef>
                <a:spcPts val="500"/>
              </a:spcBef>
            </a:pPr>
            <a:r>
              <a:rPr lang="en-US" sz="3500" baseline="320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24 </a:t>
            </a:r>
            <a:r>
              <a:rPr lang="en-US" sz="3500" dirty="0">
                <a:solidFill>
                  <a:srgbClr val="FFFFFF"/>
                </a:solidFill>
                <a:effectLst>
                  <a:outerShdw blurRad="38100" dist="38100" dir="2700000" algn="tl">
                    <a:srgbClr val="000000"/>
                  </a:outerShdw>
                </a:effectLst>
                <a:latin typeface="Times New Roman" charset="0"/>
                <a:cs typeface="Times New Roman" charset="0"/>
                <a:sym typeface="Times New Roman" charset="0"/>
              </a:rPr>
              <a:t>God </a:t>
            </a:r>
            <a:r>
              <a:rPr lang="en-US" sz="3500" i="1" dirty="0">
                <a:solidFill>
                  <a:srgbClr val="FFFFFF"/>
                </a:solidFill>
                <a:effectLst>
                  <a:outerShdw blurRad="38100" dist="38100" dir="2700000" algn="tl">
                    <a:srgbClr val="000000"/>
                  </a:outerShdw>
                </a:effectLst>
                <a:latin typeface="Times New Roman" charset="0"/>
                <a:cs typeface="Times New Roman" charset="0"/>
                <a:sym typeface="Times New Roman" charset="0"/>
              </a:rPr>
              <a:t>is</a:t>
            </a:r>
            <a:r>
              <a:rPr lang="en-US" sz="3500" dirty="0">
                <a:solidFill>
                  <a:srgbClr val="FFFFFF"/>
                </a:solidFill>
                <a:effectLst>
                  <a:outerShdw blurRad="38100" dist="38100" dir="2700000" algn="tl">
                    <a:srgbClr val="000000"/>
                  </a:outerShdw>
                </a:effectLst>
                <a:latin typeface="Times New Roman" charset="0"/>
                <a:cs typeface="Times New Roman" charset="0"/>
                <a:sym typeface="Times New Roman" charset="0"/>
              </a:rPr>
              <a:t> Spirit, and those who worship Him must worship in spirit and truth." </a:t>
            </a:r>
            <a:endParaRPr lang="en-U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1"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5602"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5603"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25604"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5605" name="AutoShape 5"/>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2560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825" y="2627313"/>
            <a:ext cx="5878513" cy="7316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5608" name="AutoShape 8"/>
          <p:cNvSpPr>
            <a:spLocks/>
          </p:cNvSpPr>
          <p:nvPr/>
        </p:nvSpPr>
        <p:spPr bwMode="auto">
          <a:xfrm>
            <a:off x="54102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pic>
        <p:nvPicPr>
          <p:cNvPr id="25610"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8425" y="1479550"/>
            <a:ext cx="12806363" cy="1612900"/>
          </a:xfrm>
          <a:prstGeom prst="rect">
            <a:avLst/>
          </a:prstGeom>
          <a:noFill/>
          <a:ln>
            <a:noFill/>
          </a:ln>
          <a:effectLst>
            <a:outerShdw blurRad="635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
        <p:nvSpPr>
          <p:cNvPr id="2" name="TextBox 1"/>
          <p:cNvSpPr txBox="1"/>
          <p:nvPr/>
        </p:nvSpPr>
        <p:spPr>
          <a:xfrm>
            <a:off x="5497513" y="3352800"/>
            <a:ext cx="7354887" cy="5899051"/>
          </a:xfrm>
          <a:prstGeom prst="rect">
            <a:avLst/>
          </a:prstGeom>
          <a:noFill/>
        </p:spPr>
        <p:txBody>
          <a:bodyPr wrap="square" rtlCol="0">
            <a:spAutoFit/>
          </a:bodyPr>
          <a:lstStyle/>
          <a:p>
            <a:pPr algn="l" defTabSz="457200">
              <a:spcBef>
                <a:spcPts val="1600"/>
              </a:spcBef>
              <a:buClr>
                <a:srgbClr val="498649"/>
              </a:buClr>
              <a:buSzPct val="100000"/>
            </a:pPr>
            <a:r>
              <a:rPr lang="en-US" sz="4400" b="1" dirty="0">
                <a:solidFill>
                  <a:srgbClr val="FFFFFF"/>
                </a:solidFill>
                <a:effectLst>
                  <a:outerShdw blurRad="38100" dist="38100" dir="2700000" algn="tl">
                    <a:srgbClr val="000000"/>
                  </a:outerShdw>
                </a:effectLst>
                <a:latin typeface="Chalkduster" charset="0"/>
                <a:cs typeface="Chalkduster" charset="0"/>
                <a:sym typeface="Chalkduster" charset="0"/>
              </a:rPr>
              <a:t>In spirit, </a:t>
            </a:r>
            <a:r>
              <a:rPr lang="en-US" sz="3200" b="1" dirty="0">
                <a:solidFill>
                  <a:srgbClr val="E2BF60"/>
                </a:solidFill>
                <a:effectLst>
                  <a:outerShdw blurRad="38100" dist="38100" dir="2700000" algn="tl">
                    <a:srgbClr val="000000"/>
                  </a:outerShdw>
                </a:effectLst>
                <a:latin typeface="Chalkduster" charset="0"/>
                <a:cs typeface="Chalkduster" charset="0"/>
                <a:sym typeface="Chalkduster" charset="0"/>
              </a:rPr>
              <a:t>i.e., spiritual</a:t>
            </a:r>
            <a:endParaRPr lang="en-US" sz="4400" b="1" dirty="0">
              <a:solidFill>
                <a:srgbClr val="FFFFFF"/>
              </a:solidFill>
              <a:effectLst>
                <a:outerShdw blurRad="38100" dist="38100" dir="2700000" algn="tl">
                  <a:srgbClr val="000000"/>
                </a:outerShdw>
              </a:effectLst>
              <a:latin typeface="Chalkduster" charset="0"/>
              <a:cs typeface="Chalkduster" charset="0"/>
              <a:sym typeface="Chalkduster" charset="0"/>
            </a:endParaRPr>
          </a:p>
          <a:p>
            <a:pPr marL="690563" lvl="1" indent="-344488" algn="l" defTabSz="457200">
              <a:spcBef>
                <a:spcPts val="800"/>
              </a:spcBef>
              <a:buClr>
                <a:srgbClr val="E2BF60"/>
              </a:buClr>
              <a:buSzPct val="100000"/>
              <a:buFont typeface="Wingdings" panose="05000000000000000000" pitchFamily="2" charset="2"/>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"...men must offer a worship corresponding with the nature and attributes of God." - J. W. </a:t>
            </a:r>
            <a:r>
              <a:rPr lang="en-US" b="1" dirty="0" err="1">
                <a:solidFill>
                  <a:srgbClr val="FFFFFF"/>
                </a:solidFill>
                <a:effectLst>
                  <a:outerShdw blurRad="38100" dist="38100" dir="2700000" algn="tl">
                    <a:srgbClr val="000000"/>
                  </a:outerShdw>
                </a:effectLst>
                <a:latin typeface="Chalkduster" charset="0"/>
                <a:cs typeface="Chalkduster" charset="0"/>
                <a:sym typeface="Chalkduster" charset="0"/>
              </a:rPr>
              <a:t>McGarvey</a:t>
            </a:r>
            <a:endParaRPr lang="en-US" b="1" dirty="0">
              <a:solidFill>
                <a:srgbClr val="FFFFFF"/>
              </a:solidFill>
              <a:effectLst>
                <a:outerShdw blurRad="38100" dist="38100" dir="2700000" algn="tl">
                  <a:srgbClr val="000000"/>
                </a:outerShdw>
              </a:effectLst>
              <a:latin typeface="Chalkduster" charset="0"/>
              <a:cs typeface="Chalkduster" charset="0"/>
              <a:sym typeface="Chalkduster" charset="0"/>
            </a:endParaRPr>
          </a:p>
          <a:p>
            <a:pPr marL="690563" lvl="1" indent="-344488" algn="l" defTabSz="457200">
              <a:spcBef>
                <a:spcPts val="800"/>
              </a:spcBef>
              <a:buClr>
                <a:srgbClr val="E2BF60"/>
              </a:buClr>
              <a:buSzPct val="100000"/>
              <a:buFont typeface="Wingdings" panose="05000000000000000000" pitchFamily="2" charset="2"/>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"Since he is Spirit, he must receive spiritual worship" - B.W. Johnson</a:t>
            </a:r>
            <a:endParaRPr lang="en-US" b="1" dirty="0"/>
          </a:p>
        </p:txBody>
      </p:sp>
      <p:sp>
        <p:nvSpPr>
          <p:cNvPr id="13" name="AutoShape 7"/>
          <p:cNvSpPr>
            <a:spLocks/>
          </p:cNvSpPr>
          <p:nvPr/>
        </p:nvSpPr>
        <p:spPr bwMode="auto">
          <a:xfrm>
            <a:off x="131763" y="7315200"/>
            <a:ext cx="5365750" cy="2211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635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35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John </a:t>
            </a:r>
            <a:r>
              <a:rPr lang="en-US" sz="3500" b="1"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4:24 </a:t>
            </a:r>
            <a:r>
              <a:rPr lang="en-US" sz="35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(NKJV) </a:t>
            </a:r>
          </a:p>
          <a:p>
            <a:pPr defTabSz="457200">
              <a:spcBef>
                <a:spcPts val="500"/>
              </a:spcBef>
            </a:pPr>
            <a:r>
              <a:rPr lang="en-US" sz="3500" baseline="320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24 </a:t>
            </a:r>
            <a:r>
              <a:rPr lang="en-US" sz="3500" dirty="0">
                <a:solidFill>
                  <a:srgbClr val="FFFFFF"/>
                </a:solidFill>
                <a:effectLst>
                  <a:outerShdw blurRad="38100" dist="38100" dir="2700000" algn="tl">
                    <a:srgbClr val="000000"/>
                  </a:outerShdw>
                </a:effectLst>
                <a:latin typeface="Times New Roman" charset="0"/>
                <a:cs typeface="Times New Roman" charset="0"/>
                <a:sym typeface="Times New Roman" charset="0"/>
              </a:rPr>
              <a:t>God </a:t>
            </a:r>
            <a:r>
              <a:rPr lang="en-US" sz="3500" i="1" dirty="0">
                <a:solidFill>
                  <a:srgbClr val="FFFFFF"/>
                </a:solidFill>
                <a:effectLst>
                  <a:outerShdw blurRad="38100" dist="38100" dir="2700000" algn="tl">
                    <a:srgbClr val="000000"/>
                  </a:outerShdw>
                </a:effectLst>
                <a:latin typeface="Times New Roman" charset="0"/>
                <a:cs typeface="Times New Roman" charset="0"/>
                <a:sym typeface="Times New Roman" charset="0"/>
              </a:rPr>
              <a:t>is</a:t>
            </a:r>
            <a:r>
              <a:rPr lang="en-US" sz="3500" dirty="0">
                <a:solidFill>
                  <a:srgbClr val="FFFFFF"/>
                </a:solidFill>
                <a:effectLst>
                  <a:outerShdw blurRad="38100" dist="38100" dir="2700000" algn="tl">
                    <a:srgbClr val="000000"/>
                  </a:outerShdw>
                </a:effectLst>
                <a:latin typeface="Times New Roman" charset="0"/>
                <a:cs typeface="Times New Roman" charset="0"/>
                <a:sym typeface="Times New Roman" charset="0"/>
              </a:rPr>
              <a:t> Spirit, and those who worship Him must worship in spirit and truth." </a:t>
            </a:r>
            <a:endParaRPr lang="en-U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625"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6626"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6627"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26628"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6629" name="AutoShape 5"/>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26630"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825" y="2627313"/>
            <a:ext cx="5878513" cy="7316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6632" name="AutoShape 8"/>
          <p:cNvSpPr>
            <a:spLocks/>
          </p:cNvSpPr>
          <p:nvPr/>
        </p:nvSpPr>
        <p:spPr bwMode="auto">
          <a:xfrm>
            <a:off x="54102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sp>
        <p:nvSpPr>
          <p:cNvPr id="26633" name="AutoShape 9"/>
          <p:cNvSpPr>
            <a:spLocks/>
          </p:cNvSpPr>
          <p:nvPr/>
        </p:nvSpPr>
        <p:spPr bwMode="auto">
          <a:xfrm>
            <a:off x="5257800" y="3036888"/>
            <a:ext cx="7747000" cy="6064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651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cap="flat" cmpd="sng">
                <a:solidFill>
                  <a:srgbClr val="000000"/>
                </a:solidFill>
                <a:prstDash val="solid"/>
                <a:round/>
                <a:headEnd/>
                <a:tailEnd/>
              </a14:hiddenLine>
            </a:ext>
          </a:extLst>
        </p:spPr>
        <p:txBody>
          <a:bodyPr lIns="190500" tIns="190500" rIns="190500" bIns="190500"/>
          <a:lstStyle/>
          <a:p>
            <a:pPr marL="161925" lvl="1" algn="l" defTabSz="457200">
              <a:spcBef>
                <a:spcPts val="800"/>
              </a:spcBef>
              <a:buClr>
                <a:srgbClr val="E2BF60"/>
              </a:buClr>
              <a:buSzPct val="100000"/>
            </a:pPr>
            <a:r>
              <a:rPr lang="en-US" sz="4600" b="1" dirty="0" smtClean="0">
                <a:solidFill>
                  <a:srgbClr val="FFFFFF"/>
                </a:solidFill>
                <a:effectLst>
                  <a:outerShdw blurRad="38100" dist="38100" dir="2700000" algn="tl">
                    <a:srgbClr val="000000"/>
                  </a:outerShdw>
                </a:effectLst>
                <a:latin typeface="Chalkduster" charset="0"/>
                <a:cs typeface="Chalkduster" charset="0"/>
                <a:sym typeface="Chalkduster" charset="0"/>
              </a:rPr>
              <a:t>"</a:t>
            </a:r>
            <a:r>
              <a:rPr lang="en-US" sz="4600" b="1" dirty="0">
                <a:solidFill>
                  <a:srgbClr val="FFFFFF"/>
                </a:solidFill>
                <a:effectLst>
                  <a:outerShdw blurRad="38100" dist="38100" dir="2700000" algn="tl">
                    <a:srgbClr val="000000"/>
                  </a:outerShdw>
                </a:effectLst>
                <a:latin typeface="Chalkduster" charset="0"/>
                <a:cs typeface="Chalkduster" charset="0"/>
                <a:sym typeface="Chalkduster" charset="0"/>
              </a:rPr>
              <a:t>A pure, a holy, a spiritual worship, therefore, is such as he seeks the offering of the soul rather than the formal offering of the body - the homage of the heart rather than that of the lips." </a:t>
            </a:r>
            <a:r>
              <a:rPr lang="en-US" sz="3200" b="1" dirty="0">
                <a:solidFill>
                  <a:srgbClr val="FFFFFF"/>
                </a:solidFill>
                <a:effectLst>
                  <a:outerShdw blurRad="38100" dist="38100" dir="2700000" algn="tl">
                    <a:srgbClr val="000000"/>
                  </a:outerShdw>
                </a:effectLst>
                <a:latin typeface="Chalkduster" charset="0"/>
                <a:cs typeface="Chalkduster" charset="0"/>
                <a:sym typeface="Chalkduster" charset="0"/>
              </a:rPr>
              <a:t>- A. Barnes</a:t>
            </a:r>
            <a:endParaRPr lang="en-US" sz="3200" b="1" dirty="0"/>
          </a:p>
        </p:txBody>
      </p:sp>
      <p:pic>
        <p:nvPicPr>
          <p:cNvPr id="26634"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8425" y="1479550"/>
            <a:ext cx="12806363" cy="1612900"/>
          </a:xfrm>
          <a:prstGeom prst="rect">
            <a:avLst/>
          </a:prstGeom>
          <a:noFill/>
          <a:ln>
            <a:noFill/>
          </a:ln>
          <a:effectLst>
            <a:outerShdw blurRad="635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
        <p:nvSpPr>
          <p:cNvPr id="12" name="AutoShape 7"/>
          <p:cNvSpPr>
            <a:spLocks/>
          </p:cNvSpPr>
          <p:nvPr/>
        </p:nvSpPr>
        <p:spPr bwMode="auto">
          <a:xfrm>
            <a:off x="131763" y="7315200"/>
            <a:ext cx="5365750" cy="2211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635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35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John </a:t>
            </a:r>
            <a:r>
              <a:rPr lang="en-US" sz="3500" b="1"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4:24 </a:t>
            </a:r>
            <a:r>
              <a:rPr lang="en-US" sz="35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(NKJV) </a:t>
            </a:r>
          </a:p>
          <a:p>
            <a:pPr defTabSz="457200">
              <a:spcBef>
                <a:spcPts val="500"/>
              </a:spcBef>
            </a:pPr>
            <a:r>
              <a:rPr lang="en-US" sz="3500" baseline="320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24 </a:t>
            </a:r>
            <a:r>
              <a:rPr lang="en-US" sz="3500" dirty="0">
                <a:solidFill>
                  <a:srgbClr val="FFFFFF"/>
                </a:solidFill>
                <a:effectLst>
                  <a:outerShdw blurRad="38100" dist="38100" dir="2700000" algn="tl">
                    <a:srgbClr val="000000"/>
                  </a:outerShdw>
                </a:effectLst>
                <a:latin typeface="Times New Roman" charset="0"/>
                <a:cs typeface="Times New Roman" charset="0"/>
                <a:sym typeface="Times New Roman" charset="0"/>
              </a:rPr>
              <a:t>God </a:t>
            </a:r>
            <a:r>
              <a:rPr lang="en-US" sz="3500" i="1" dirty="0">
                <a:solidFill>
                  <a:srgbClr val="FFFFFF"/>
                </a:solidFill>
                <a:effectLst>
                  <a:outerShdw blurRad="38100" dist="38100" dir="2700000" algn="tl">
                    <a:srgbClr val="000000"/>
                  </a:outerShdw>
                </a:effectLst>
                <a:latin typeface="Times New Roman" charset="0"/>
                <a:cs typeface="Times New Roman" charset="0"/>
                <a:sym typeface="Times New Roman" charset="0"/>
              </a:rPr>
              <a:t>is</a:t>
            </a:r>
            <a:r>
              <a:rPr lang="en-US" sz="3500" dirty="0">
                <a:solidFill>
                  <a:srgbClr val="FFFFFF"/>
                </a:solidFill>
                <a:effectLst>
                  <a:outerShdw blurRad="38100" dist="38100" dir="2700000" algn="tl">
                    <a:srgbClr val="000000"/>
                  </a:outerShdw>
                </a:effectLst>
                <a:latin typeface="Times New Roman" charset="0"/>
                <a:cs typeface="Times New Roman" charset="0"/>
                <a:sym typeface="Times New Roman" charset="0"/>
              </a:rPr>
              <a:t> Spirit, and those who worship Him must worship in spirit and truth." </a:t>
            </a:r>
            <a:endParaRPr lang="en-US" dirty="0"/>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endParaRPr lang="en-US"/>
          </a:p>
        </p:txBody>
      </p:sp>
      <p:sp>
        <p:nvSpPr>
          <p:cNvPr id="4098" name="Rectangle 2"/>
          <p:cNvSpPr>
            <a:spLocks noGrp="1" noChangeArrowheads="1"/>
          </p:cNvSpPr>
          <p:nvPr>
            <p:ph type="body" idx="1"/>
          </p:nvPr>
        </p:nvSpPr>
        <p:spPr/>
        <p:txBody>
          <a:bodyPr/>
          <a:lstStyle/>
          <a:p>
            <a:pPr marL="381000" indent="-381000">
              <a:buSzPct val="40000"/>
              <a:buFontTx/>
              <a:buBlip>
                <a:blip r:embed="rId2"/>
              </a:buBlip>
            </a:pPr>
            <a:endParaRPr lang="en-US"/>
          </a:p>
        </p:txBody>
      </p:sp>
      <p:pic>
        <p:nvPicPr>
          <p:cNvPr id="4099" name="Picture 3"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7938"/>
            <a:ext cx="13027026" cy="97694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4100" name="Picture 4" descr="pasted-image-filter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363" y="3238500"/>
            <a:ext cx="10047287" cy="4189413"/>
          </a:xfrm>
          <a:prstGeom prst="rect">
            <a:avLst/>
          </a:prstGeom>
          <a:noFill/>
          <a:ln>
            <a:noFill/>
          </a:ln>
          <a:effectLst>
            <a:outerShdw blurRad="114300" dist="106469" dir="1957818"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pic>
        <p:nvPicPr>
          <p:cNvPr id="4101" name="Picture 5" descr="pasted-image-filte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9700" y="4127500"/>
            <a:ext cx="11480800" cy="4787900"/>
          </a:xfrm>
          <a:prstGeom prst="rect">
            <a:avLst/>
          </a:prstGeom>
          <a:noFill/>
          <a:ln>
            <a:noFill/>
          </a:ln>
          <a:effectLst>
            <a:outerShdw blurRad="114300" dist="106469" dir="1957818"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pic>
        <p:nvPicPr>
          <p:cNvPr id="4102" name="Picture 6" descr="pasted-image.tif"/>
          <p:cNvPicPr>
            <a:picLocks noChangeAspect="1"/>
          </p:cNvPicPr>
          <p:nvPr/>
        </p:nvPicPr>
        <p:blipFill>
          <a:blip r:embed="rId6">
            <a:alphaModFix amt="71000"/>
            <a:extLst>
              <a:ext uri="{28A0092B-C50C-407E-A947-70E740481C1C}">
                <a14:useLocalDpi xmlns:a14="http://schemas.microsoft.com/office/drawing/2010/main" val="0"/>
              </a:ext>
            </a:extLst>
          </a:blip>
          <a:srcRect/>
          <a:stretch>
            <a:fillRect/>
          </a:stretch>
        </p:blipFill>
        <p:spPr bwMode="auto">
          <a:xfrm>
            <a:off x="762000" y="-641350"/>
            <a:ext cx="11480800" cy="4787900"/>
          </a:xfrm>
          <a:prstGeom prst="rect">
            <a:avLst/>
          </a:prstGeom>
          <a:noFill/>
          <a:ln>
            <a:noFill/>
          </a:ln>
          <a:effectLst>
            <a:outerShdw blurRad="165100" dist="76200" dir="3000026" algn="ctr" rotWithShape="0">
              <a:srgbClr val="000000"/>
            </a:outerShdw>
          </a:effectLst>
          <a:extLst>
            <a:ext uri="{909E8E84-426E-40dd-AFC4-6F175D3DCCD1}">
              <a14:hiddenFill xmlns="" xmlns:a14="http://schemas.microsoft.com/office/drawing/2010/main">
                <a:solidFill>
                  <a:srgbClr val="FFFFFF">
                    <a:alpha val="71222"/>
                  </a:srgbClr>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
        <p:nvSpPr>
          <p:cNvPr id="4103" name="AutoShape 7"/>
          <p:cNvSpPr>
            <a:spLocks/>
          </p:cNvSpPr>
          <p:nvPr/>
        </p:nvSpPr>
        <p:spPr bwMode="auto">
          <a:xfrm>
            <a:off x="7129779" y="8570912"/>
            <a:ext cx="5514657" cy="977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27000" dist="76200" dir="13582504"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r>
              <a:rPr lang="en-US" sz="5600" dirty="0">
                <a:solidFill>
                  <a:srgbClr val="FFFFFF"/>
                </a:solidFill>
                <a:effectLst>
                  <a:outerShdw blurRad="38100" dist="38100" dir="2700000" algn="tl">
                    <a:srgbClr val="000000"/>
                  </a:outerShdw>
                </a:effectLst>
                <a:latin typeface="Zapf Humanist 601 BT" charset="0"/>
                <a:cs typeface="Zapf Humanist 601 BT" charset="0"/>
                <a:sym typeface="Zapf Humanist 601 BT" charset="0"/>
              </a:rPr>
              <a:t>(John 4:19-26)</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4101"/>
                                        </p:tgtEl>
                                        <p:attrNameLst>
                                          <p:attrName>style.visibility</p:attrName>
                                        </p:attrNameLst>
                                      </p:cBhvr>
                                      <p:to>
                                        <p:strVal val="visible"/>
                                      </p:to>
                                    </p:set>
                                    <p:animEffect transition="in" filter="wipe(right)">
                                      <p:cBhvr>
                                        <p:cTn id="11"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8673"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8674"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8675"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28676"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8677" name="AutoShape 5"/>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2867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825" y="2627313"/>
            <a:ext cx="5878513" cy="7316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8680" name="AutoShape 8"/>
          <p:cNvSpPr>
            <a:spLocks/>
          </p:cNvSpPr>
          <p:nvPr/>
        </p:nvSpPr>
        <p:spPr bwMode="auto">
          <a:xfrm>
            <a:off x="54102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pic>
        <p:nvPicPr>
          <p:cNvPr id="28682"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8425" y="1479550"/>
            <a:ext cx="12806363" cy="1612900"/>
          </a:xfrm>
          <a:prstGeom prst="rect">
            <a:avLst/>
          </a:prstGeom>
          <a:noFill/>
          <a:ln>
            <a:noFill/>
          </a:ln>
          <a:effectLst>
            <a:outerShdw blurRad="635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
        <p:nvSpPr>
          <p:cNvPr id="2" name="TextBox 1"/>
          <p:cNvSpPr txBox="1"/>
          <p:nvPr/>
        </p:nvSpPr>
        <p:spPr>
          <a:xfrm>
            <a:off x="5497513" y="3136900"/>
            <a:ext cx="7354887" cy="5899051"/>
          </a:xfrm>
          <a:prstGeom prst="rect">
            <a:avLst/>
          </a:prstGeom>
          <a:noFill/>
        </p:spPr>
        <p:txBody>
          <a:bodyPr wrap="square" rtlCol="0">
            <a:spAutoFit/>
          </a:bodyPr>
          <a:lstStyle/>
          <a:p>
            <a:pPr algn="l" defTabSz="457200">
              <a:spcBef>
                <a:spcPts val="1600"/>
              </a:spcBef>
              <a:buClr>
                <a:srgbClr val="498649"/>
              </a:buClr>
              <a:buSzPct val="100000"/>
            </a:pPr>
            <a:r>
              <a:rPr lang="en-US" sz="4400" b="1" dirty="0">
                <a:solidFill>
                  <a:srgbClr val="FFFFFF"/>
                </a:solidFill>
                <a:effectLst>
                  <a:outerShdw blurRad="38100" dist="38100" dir="2700000" algn="tl">
                    <a:srgbClr val="000000"/>
                  </a:outerShdw>
                </a:effectLst>
                <a:latin typeface="Chalkduster" charset="0"/>
                <a:cs typeface="Chalkduster" charset="0"/>
                <a:sym typeface="Chalkduster" charset="0"/>
              </a:rPr>
              <a:t>In spirit, </a:t>
            </a:r>
            <a:r>
              <a:rPr lang="en-US" sz="3200" b="1" dirty="0">
                <a:solidFill>
                  <a:srgbClr val="E2BF60"/>
                </a:solidFill>
                <a:effectLst>
                  <a:outerShdw blurRad="38100" dist="38100" dir="2700000" algn="tl">
                    <a:srgbClr val="000000"/>
                  </a:outerShdw>
                </a:effectLst>
                <a:latin typeface="Chalkduster" charset="0"/>
                <a:cs typeface="Chalkduster" charset="0"/>
                <a:sym typeface="Chalkduster" charset="0"/>
              </a:rPr>
              <a:t>i.e., spiritual</a:t>
            </a:r>
            <a:endParaRPr lang="en-US" sz="4400" b="1" dirty="0">
              <a:solidFill>
                <a:srgbClr val="FFFFFF"/>
              </a:solidFill>
              <a:effectLst>
                <a:outerShdw blurRad="38100" dist="38100" dir="2700000" algn="tl">
                  <a:srgbClr val="000000"/>
                </a:outerShdw>
              </a:effectLst>
              <a:latin typeface="Chalkduster" charset="0"/>
              <a:cs typeface="Chalkduster" charset="0"/>
              <a:sym typeface="Chalkduster" charset="0"/>
            </a:endParaRPr>
          </a:p>
          <a:p>
            <a:pPr marL="630238" lvl="1" indent="-346075" algn="l" defTabSz="457200">
              <a:spcBef>
                <a:spcPts val="800"/>
              </a:spcBef>
              <a:buClr>
                <a:srgbClr val="E2BF60"/>
              </a:buClr>
              <a:buSzPct val="100000"/>
              <a:buFont typeface="Wingdings" panose="05000000000000000000" pitchFamily="2" charset="2"/>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Physical ordinances of the OT were until "the time of reformation" (He 9:9-10), i.e., the NT.  </a:t>
            </a:r>
          </a:p>
          <a:p>
            <a:pPr marL="630238" lvl="1" indent="-346075" algn="l" defTabSz="457200">
              <a:spcBef>
                <a:spcPts val="800"/>
              </a:spcBef>
              <a:buClr>
                <a:srgbClr val="E2BF60"/>
              </a:buClr>
              <a:buSzPct val="100000"/>
              <a:buFont typeface="Wingdings" panose="05000000000000000000" pitchFamily="2" charset="2"/>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NT worship is more in keeping with the nature of God &amp; relates more to the spiritual side of man.</a:t>
            </a:r>
            <a:endParaRPr lang="en-US" b="1" dirty="0"/>
          </a:p>
        </p:txBody>
      </p:sp>
      <p:sp>
        <p:nvSpPr>
          <p:cNvPr id="13" name="AutoShape 7"/>
          <p:cNvSpPr>
            <a:spLocks/>
          </p:cNvSpPr>
          <p:nvPr/>
        </p:nvSpPr>
        <p:spPr bwMode="auto">
          <a:xfrm>
            <a:off x="131763" y="7315200"/>
            <a:ext cx="5365750" cy="2211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635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35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John </a:t>
            </a:r>
            <a:r>
              <a:rPr lang="en-US" sz="3500" b="1"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4:24 </a:t>
            </a:r>
            <a:r>
              <a:rPr lang="en-US" sz="35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(NKJV) </a:t>
            </a:r>
          </a:p>
          <a:p>
            <a:pPr defTabSz="457200">
              <a:spcBef>
                <a:spcPts val="500"/>
              </a:spcBef>
            </a:pPr>
            <a:r>
              <a:rPr lang="en-US" sz="3500" baseline="320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24 </a:t>
            </a:r>
            <a:r>
              <a:rPr lang="en-US" sz="3500" dirty="0">
                <a:solidFill>
                  <a:srgbClr val="FFFFFF"/>
                </a:solidFill>
                <a:effectLst>
                  <a:outerShdw blurRad="38100" dist="38100" dir="2700000" algn="tl">
                    <a:srgbClr val="000000"/>
                  </a:outerShdw>
                </a:effectLst>
                <a:latin typeface="Times New Roman" charset="0"/>
                <a:cs typeface="Times New Roman" charset="0"/>
                <a:sym typeface="Times New Roman" charset="0"/>
              </a:rPr>
              <a:t>God </a:t>
            </a:r>
            <a:r>
              <a:rPr lang="en-US" sz="3500" i="1" dirty="0">
                <a:solidFill>
                  <a:srgbClr val="FFFFFF"/>
                </a:solidFill>
                <a:effectLst>
                  <a:outerShdw blurRad="38100" dist="38100" dir="2700000" algn="tl">
                    <a:srgbClr val="000000"/>
                  </a:outerShdw>
                </a:effectLst>
                <a:latin typeface="Times New Roman" charset="0"/>
                <a:cs typeface="Times New Roman" charset="0"/>
                <a:sym typeface="Times New Roman" charset="0"/>
              </a:rPr>
              <a:t>is</a:t>
            </a:r>
            <a:r>
              <a:rPr lang="en-US" sz="3500" dirty="0">
                <a:solidFill>
                  <a:srgbClr val="FFFFFF"/>
                </a:solidFill>
                <a:effectLst>
                  <a:outerShdw blurRad="38100" dist="38100" dir="2700000" algn="tl">
                    <a:srgbClr val="000000"/>
                  </a:outerShdw>
                </a:effectLst>
                <a:latin typeface="Times New Roman" charset="0"/>
                <a:cs typeface="Times New Roman" charset="0"/>
                <a:sym typeface="Times New Roman" charset="0"/>
              </a:rPr>
              <a:t> Spirit, and those who worship Him must worship in spirit and truth." </a:t>
            </a:r>
            <a:endParaRPr lang="en-U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21"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22"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23"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30724"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25" name="AutoShape 5"/>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3072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825" y="2627313"/>
            <a:ext cx="5878513" cy="7316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28" name="AutoShape 8"/>
          <p:cNvSpPr>
            <a:spLocks/>
          </p:cNvSpPr>
          <p:nvPr/>
        </p:nvSpPr>
        <p:spPr bwMode="auto">
          <a:xfrm>
            <a:off x="54102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pic>
        <p:nvPicPr>
          <p:cNvPr id="30730"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8425" y="1479550"/>
            <a:ext cx="12806363" cy="1612900"/>
          </a:xfrm>
          <a:prstGeom prst="rect">
            <a:avLst/>
          </a:prstGeom>
          <a:noFill/>
          <a:ln>
            <a:noFill/>
          </a:ln>
          <a:effectLst>
            <a:outerShdw blurRad="635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
        <p:nvSpPr>
          <p:cNvPr id="2" name="TextBox 1"/>
          <p:cNvSpPr txBox="1"/>
          <p:nvPr/>
        </p:nvSpPr>
        <p:spPr>
          <a:xfrm>
            <a:off x="5497513" y="3124200"/>
            <a:ext cx="7354887" cy="6001643"/>
          </a:xfrm>
          <a:prstGeom prst="rect">
            <a:avLst/>
          </a:prstGeom>
          <a:noFill/>
        </p:spPr>
        <p:txBody>
          <a:bodyPr wrap="square" rtlCol="0">
            <a:spAutoFit/>
          </a:bodyPr>
          <a:lstStyle/>
          <a:p>
            <a:pPr algn="l" defTabSz="457200">
              <a:spcBef>
                <a:spcPts val="1600"/>
              </a:spcBef>
              <a:buClr>
                <a:srgbClr val="498649"/>
              </a:buClr>
              <a:buSzPct val="100000"/>
            </a:pPr>
            <a:r>
              <a:rPr lang="en-US" sz="4400" b="1" dirty="0">
                <a:solidFill>
                  <a:srgbClr val="FFFFFF"/>
                </a:solidFill>
                <a:effectLst>
                  <a:outerShdw blurRad="38100" dist="38100" dir="2700000" algn="tl">
                    <a:srgbClr val="000000"/>
                  </a:outerShdw>
                </a:effectLst>
                <a:latin typeface="Chalkduster" charset="0"/>
                <a:cs typeface="Chalkduster" charset="0"/>
                <a:sym typeface="Chalkduster" charset="0"/>
              </a:rPr>
              <a:t>In Truth, </a:t>
            </a:r>
            <a:r>
              <a:rPr lang="en-US" sz="3200" b="1" dirty="0">
                <a:solidFill>
                  <a:srgbClr val="E2BF60"/>
                </a:solidFill>
                <a:effectLst>
                  <a:outerShdw blurRad="38100" dist="38100" dir="2700000" algn="tl">
                    <a:srgbClr val="000000"/>
                  </a:outerShdw>
                </a:effectLst>
                <a:latin typeface="Chalkduster" charset="0"/>
                <a:cs typeface="Chalkduster" charset="0"/>
                <a:sym typeface="Chalkduster" charset="0"/>
              </a:rPr>
              <a:t>i.e., real</a:t>
            </a:r>
            <a:endParaRPr lang="en-US" sz="4400" b="1" dirty="0">
              <a:solidFill>
                <a:srgbClr val="FFFFFF"/>
              </a:solidFill>
              <a:effectLst>
                <a:outerShdw blurRad="38100" dist="38100" dir="2700000" algn="tl">
                  <a:srgbClr val="000000"/>
                </a:outerShdw>
              </a:effectLst>
              <a:latin typeface="Chalkduster" charset="0"/>
              <a:cs typeface="Chalkduster" charset="0"/>
              <a:sym typeface="Chalkduster" charset="0"/>
            </a:endParaRPr>
          </a:p>
          <a:p>
            <a:pPr marL="630238" lvl="1" indent="-406400" algn="l" defTabSz="457200">
              <a:spcBef>
                <a:spcPts val="800"/>
              </a:spcBef>
              <a:buClr>
                <a:srgbClr val="E2BF60"/>
              </a:buClr>
              <a:buSzPct val="100000"/>
              <a:buFont typeface="Wingdings" panose="05000000000000000000" pitchFamily="2" charset="2"/>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The Tabernacle was a symbol </a:t>
            </a:r>
            <a:r>
              <a:rPr lang="en-US" b="1" dirty="0" smtClean="0">
                <a:solidFill>
                  <a:srgbClr val="FFFFFF"/>
                </a:solidFill>
                <a:effectLst>
                  <a:outerShdw blurRad="38100" dist="38100" dir="2700000" algn="tl">
                    <a:srgbClr val="000000"/>
                  </a:outerShdw>
                </a:effectLst>
                <a:latin typeface="Chalkduster" charset="0"/>
                <a:cs typeface="Chalkduster" charset="0"/>
                <a:sym typeface="Chalkduster" charset="0"/>
              </a:rPr>
              <a:t>– Heb. </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9:8-9</a:t>
            </a:r>
          </a:p>
          <a:p>
            <a:pPr marL="630238" lvl="1" indent="-406400" algn="l" defTabSz="457200">
              <a:spcBef>
                <a:spcPts val="800"/>
              </a:spcBef>
              <a:buClr>
                <a:srgbClr val="E2BF60"/>
              </a:buClr>
              <a:buSzPct val="100000"/>
              <a:buFont typeface="Wingdings" panose="05000000000000000000" pitchFamily="2" charset="2"/>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The Law with its worship was only a shadow of that to come </a:t>
            </a:r>
            <a:r>
              <a:rPr lang="en-US" b="1" dirty="0" smtClean="0">
                <a:solidFill>
                  <a:srgbClr val="FFFFFF"/>
                </a:solidFill>
                <a:effectLst>
                  <a:outerShdw blurRad="38100" dist="38100" dir="2700000" algn="tl">
                    <a:srgbClr val="000000"/>
                  </a:outerShdw>
                </a:effectLst>
                <a:latin typeface="Chalkduster" charset="0"/>
                <a:cs typeface="Chalkduster" charset="0"/>
                <a:sym typeface="Chalkduster" charset="0"/>
              </a:rPr>
              <a:t>– Heb. </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10:1</a:t>
            </a:r>
          </a:p>
          <a:p>
            <a:pPr marL="630238" lvl="1" indent="-406400" algn="l" defTabSz="457200">
              <a:spcBef>
                <a:spcPts val="800"/>
              </a:spcBef>
              <a:buClr>
                <a:srgbClr val="E2BF60"/>
              </a:buClr>
              <a:buSzPct val="100000"/>
              <a:buFont typeface="Wingdings" panose="05000000000000000000" pitchFamily="2" charset="2"/>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Christ is now in the true tabernacle (heaven)- </a:t>
            </a:r>
            <a:r>
              <a:rPr lang="en-US" b="1" dirty="0" smtClean="0">
                <a:solidFill>
                  <a:srgbClr val="FFFFFF"/>
                </a:solidFill>
                <a:effectLst>
                  <a:outerShdw blurRad="38100" dist="38100" dir="2700000" algn="tl">
                    <a:srgbClr val="000000"/>
                  </a:outerShdw>
                </a:effectLst>
                <a:latin typeface="Chalkduster" charset="0"/>
                <a:cs typeface="Chalkduster" charset="0"/>
                <a:sym typeface="Chalkduster" charset="0"/>
              </a:rPr>
              <a:t>Heb. </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9:11-12,24</a:t>
            </a:r>
            <a:endParaRPr lang="en-US" b="1" dirty="0"/>
          </a:p>
        </p:txBody>
      </p:sp>
      <p:sp>
        <p:nvSpPr>
          <p:cNvPr id="13" name="AutoShape 7"/>
          <p:cNvSpPr>
            <a:spLocks/>
          </p:cNvSpPr>
          <p:nvPr/>
        </p:nvSpPr>
        <p:spPr bwMode="auto">
          <a:xfrm>
            <a:off x="131763" y="7315200"/>
            <a:ext cx="5365750" cy="2211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635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35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John </a:t>
            </a:r>
            <a:r>
              <a:rPr lang="en-US" sz="3500" b="1"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4:24 </a:t>
            </a:r>
            <a:r>
              <a:rPr lang="en-US" sz="35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(NKJV) </a:t>
            </a:r>
          </a:p>
          <a:p>
            <a:pPr defTabSz="457200">
              <a:spcBef>
                <a:spcPts val="500"/>
              </a:spcBef>
            </a:pPr>
            <a:r>
              <a:rPr lang="en-US" sz="3500" baseline="320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24 </a:t>
            </a:r>
            <a:r>
              <a:rPr lang="en-US" sz="3500" dirty="0">
                <a:solidFill>
                  <a:srgbClr val="FFFFFF"/>
                </a:solidFill>
                <a:effectLst>
                  <a:outerShdw blurRad="38100" dist="38100" dir="2700000" algn="tl">
                    <a:srgbClr val="000000"/>
                  </a:outerShdw>
                </a:effectLst>
                <a:latin typeface="Times New Roman" charset="0"/>
                <a:cs typeface="Times New Roman" charset="0"/>
                <a:sym typeface="Times New Roman" charset="0"/>
              </a:rPr>
              <a:t>God </a:t>
            </a:r>
            <a:r>
              <a:rPr lang="en-US" sz="3500" i="1" dirty="0">
                <a:solidFill>
                  <a:srgbClr val="FFFFFF"/>
                </a:solidFill>
                <a:effectLst>
                  <a:outerShdw blurRad="38100" dist="38100" dir="2700000" algn="tl">
                    <a:srgbClr val="000000"/>
                  </a:outerShdw>
                </a:effectLst>
                <a:latin typeface="Times New Roman" charset="0"/>
                <a:cs typeface="Times New Roman" charset="0"/>
                <a:sym typeface="Times New Roman" charset="0"/>
              </a:rPr>
              <a:t>is</a:t>
            </a:r>
            <a:r>
              <a:rPr lang="en-US" sz="3500" dirty="0">
                <a:solidFill>
                  <a:srgbClr val="FFFFFF"/>
                </a:solidFill>
                <a:effectLst>
                  <a:outerShdw blurRad="38100" dist="38100" dir="2700000" algn="tl">
                    <a:srgbClr val="000000"/>
                  </a:outerShdw>
                </a:effectLst>
                <a:latin typeface="Times New Roman" charset="0"/>
                <a:cs typeface="Times New Roman" charset="0"/>
                <a:sym typeface="Times New Roman" charset="0"/>
              </a:rPr>
              <a:t> Spirit, and those who worship Him must worship in spirit and truth." </a:t>
            </a:r>
            <a:endParaRPr lang="en-U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1745"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1746"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1747"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31748"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1749" name="AutoShape 5"/>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31750"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825" y="2627313"/>
            <a:ext cx="5878513" cy="7316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1752" name="AutoShape 8"/>
          <p:cNvSpPr>
            <a:spLocks/>
          </p:cNvSpPr>
          <p:nvPr/>
        </p:nvSpPr>
        <p:spPr bwMode="auto">
          <a:xfrm>
            <a:off x="54102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sp>
        <p:nvSpPr>
          <p:cNvPr id="31753" name="AutoShape 9"/>
          <p:cNvSpPr>
            <a:spLocks/>
          </p:cNvSpPr>
          <p:nvPr/>
        </p:nvSpPr>
        <p:spPr bwMode="auto">
          <a:xfrm>
            <a:off x="5257800" y="3036888"/>
            <a:ext cx="7747000" cy="6064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1651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cap="flat" cmpd="sng">
                <a:solidFill>
                  <a:srgbClr val="000000"/>
                </a:solidFill>
                <a:prstDash val="solid"/>
                <a:round/>
                <a:headEnd/>
                <a:tailEnd/>
              </a14:hiddenLine>
            </a:ext>
          </a:extLst>
        </p:spPr>
        <p:txBody>
          <a:bodyPr lIns="190500" tIns="190500" rIns="190500" bIns="190500"/>
          <a:lstStyle/>
          <a:p>
            <a:pPr algn="l" defTabSz="457200">
              <a:spcBef>
                <a:spcPts val="1600"/>
              </a:spcBef>
              <a:buClr>
                <a:srgbClr val="498649"/>
              </a:buClr>
              <a:buSzPct val="100000"/>
            </a:pPr>
            <a:r>
              <a:rPr lang="en-US" sz="4400" b="1" dirty="0">
                <a:solidFill>
                  <a:srgbClr val="FFFFFF"/>
                </a:solidFill>
                <a:effectLst>
                  <a:outerShdw blurRad="38100" dist="38100" dir="2700000" algn="tl">
                    <a:srgbClr val="000000"/>
                  </a:outerShdw>
                </a:effectLst>
                <a:latin typeface="Chalkduster" charset="0"/>
                <a:cs typeface="Chalkduster" charset="0"/>
                <a:sym typeface="Chalkduster" charset="0"/>
              </a:rPr>
              <a:t>In Truth, </a:t>
            </a:r>
            <a:r>
              <a:rPr lang="en-US" sz="3200" b="1" dirty="0">
                <a:solidFill>
                  <a:srgbClr val="E2BF60"/>
                </a:solidFill>
                <a:effectLst>
                  <a:outerShdw blurRad="38100" dist="38100" dir="2700000" algn="tl">
                    <a:srgbClr val="000000"/>
                  </a:outerShdw>
                </a:effectLst>
                <a:latin typeface="Chalkduster" charset="0"/>
                <a:cs typeface="Chalkduster" charset="0"/>
                <a:sym typeface="Chalkduster" charset="0"/>
              </a:rPr>
              <a:t>i.e., real</a:t>
            </a:r>
            <a:endParaRPr lang="en-US" sz="4400" b="1" dirty="0">
              <a:solidFill>
                <a:srgbClr val="FFFFFF"/>
              </a:solidFill>
              <a:effectLst>
                <a:outerShdw blurRad="38100" dist="38100" dir="2700000" algn="tl">
                  <a:srgbClr val="000000"/>
                </a:outerShdw>
              </a:effectLst>
              <a:latin typeface="Chalkduster" charset="0"/>
              <a:cs typeface="Chalkduster" charset="0"/>
              <a:sym typeface="Chalkduster" charset="0"/>
            </a:endParaRPr>
          </a:p>
          <a:p>
            <a:pPr marL="914400" lvl="1" algn="l" defTabSz="457200">
              <a:spcBef>
                <a:spcPts val="800"/>
              </a:spcBef>
              <a:buClr>
                <a:srgbClr val="E2BF60"/>
              </a:buClr>
              <a:buSzPct val="100000"/>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We should expect the worship in this age, to which the shadows in the OT pointed, to be governed by the spiritual realities which now exist, and therefore be different from that of the shadow.</a:t>
            </a:r>
            <a:endParaRPr lang="en-US" b="1" dirty="0"/>
          </a:p>
        </p:txBody>
      </p:sp>
      <p:pic>
        <p:nvPicPr>
          <p:cNvPr id="31754"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8425" y="1479550"/>
            <a:ext cx="12806363" cy="1612900"/>
          </a:xfrm>
          <a:prstGeom prst="rect">
            <a:avLst/>
          </a:prstGeom>
          <a:noFill/>
          <a:ln>
            <a:noFill/>
          </a:ln>
          <a:effectLst>
            <a:outerShdw blurRad="635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
        <p:nvSpPr>
          <p:cNvPr id="12" name="AutoShape 7"/>
          <p:cNvSpPr>
            <a:spLocks/>
          </p:cNvSpPr>
          <p:nvPr/>
        </p:nvSpPr>
        <p:spPr bwMode="auto">
          <a:xfrm>
            <a:off x="131763" y="7315200"/>
            <a:ext cx="5365750" cy="2211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635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35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John </a:t>
            </a:r>
            <a:r>
              <a:rPr lang="en-US" sz="3500" b="1"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4:24 </a:t>
            </a:r>
            <a:r>
              <a:rPr lang="en-US" sz="35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(NKJV) </a:t>
            </a:r>
          </a:p>
          <a:p>
            <a:pPr defTabSz="457200">
              <a:spcBef>
                <a:spcPts val="500"/>
              </a:spcBef>
            </a:pPr>
            <a:r>
              <a:rPr lang="en-US" sz="3500" baseline="320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24 </a:t>
            </a:r>
            <a:r>
              <a:rPr lang="en-US" sz="3500" dirty="0">
                <a:solidFill>
                  <a:srgbClr val="FFFFFF"/>
                </a:solidFill>
                <a:effectLst>
                  <a:outerShdw blurRad="38100" dist="38100" dir="2700000" algn="tl">
                    <a:srgbClr val="000000"/>
                  </a:outerShdw>
                </a:effectLst>
                <a:latin typeface="Times New Roman" charset="0"/>
                <a:cs typeface="Times New Roman" charset="0"/>
                <a:sym typeface="Times New Roman" charset="0"/>
              </a:rPr>
              <a:t>God </a:t>
            </a:r>
            <a:r>
              <a:rPr lang="en-US" sz="3500" i="1" dirty="0">
                <a:solidFill>
                  <a:srgbClr val="FFFFFF"/>
                </a:solidFill>
                <a:effectLst>
                  <a:outerShdw blurRad="38100" dist="38100" dir="2700000" algn="tl">
                    <a:srgbClr val="000000"/>
                  </a:outerShdw>
                </a:effectLst>
                <a:latin typeface="Times New Roman" charset="0"/>
                <a:cs typeface="Times New Roman" charset="0"/>
                <a:sym typeface="Times New Roman" charset="0"/>
              </a:rPr>
              <a:t>is</a:t>
            </a:r>
            <a:r>
              <a:rPr lang="en-US" sz="3500" dirty="0">
                <a:solidFill>
                  <a:srgbClr val="FFFFFF"/>
                </a:solidFill>
                <a:effectLst>
                  <a:outerShdw blurRad="38100" dist="38100" dir="2700000" algn="tl">
                    <a:srgbClr val="000000"/>
                  </a:outerShdw>
                </a:effectLst>
                <a:latin typeface="Times New Roman" charset="0"/>
                <a:cs typeface="Times New Roman" charset="0"/>
                <a:sym typeface="Times New Roman" charset="0"/>
              </a:rPr>
              <a:t> Spirit, and those who worship Him must worship in spirit and truth." </a:t>
            </a:r>
            <a:endParaRPr lang="en-US" dirty="0"/>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3793"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3794"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3795"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33796"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3798" name="AutoShape 6"/>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33799"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825" y="2627313"/>
            <a:ext cx="5878513" cy="7316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3800" name="Picture 8"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5263" y="1436688"/>
            <a:ext cx="12612687" cy="1966912"/>
          </a:xfrm>
          <a:prstGeom prst="rect">
            <a:avLst/>
          </a:prstGeom>
          <a:noFill/>
          <a:ln>
            <a:noFill/>
          </a:ln>
          <a:effectLst>
            <a:outerShdw blurRad="127000" dist="63500" dir="19908052"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
        <p:nvSpPr>
          <p:cNvPr id="2" name="TextBox 1"/>
          <p:cNvSpPr txBox="1"/>
          <p:nvPr/>
        </p:nvSpPr>
        <p:spPr>
          <a:xfrm>
            <a:off x="5754688" y="2743200"/>
            <a:ext cx="7053262" cy="7094250"/>
          </a:xfrm>
          <a:prstGeom prst="rect">
            <a:avLst/>
          </a:prstGeom>
          <a:noFill/>
        </p:spPr>
        <p:txBody>
          <a:bodyPr wrap="square" rtlCol="0">
            <a:spAutoFit/>
          </a:bodyPr>
          <a:lstStyle/>
          <a:p>
            <a:pPr marL="820738" indent="-820738" algn="l" defTabSz="457200">
              <a:spcBef>
                <a:spcPts val="600"/>
              </a:spcBef>
              <a:buClr>
                <a:srgbClr val="498649"/>
              </a:buClr>
              <a:buSzPct val="100000"/>
              <a:buFont typeface="Wingdings 2" charset="0"/>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Unauthorized acts - Thus not in truth . . . </a:t>
            </a:r>
          </a:p>
          <a:p>
            <a:pPr marL="820738" indent="-820738" algn="l" defTabSz="457200">
              <a:spcBef>
                <a:spcPts val="600"/>
              </a:spcBef>
              <a:buClr>
                <a:srgbClr val="498649"/>
              </a:buClr>
              <a:buSzPct val="100000"/>
              <a:buFont typeface="Wingdings 2" charset="0"/>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Focused on </a:t>
            </a:r>
            <a:r>
              <a:rPr lang="en-US" b="1" dirty="0">
                <a:solidFill>
                  <a:srgbClr val="FFFFFF"/>
                </a:solidFill>
                <a:effectLst>
                  <a:glow rad="101600">
                    <a:srgbClr val="FFFF00">
                      <a:alpha val="60000"/>
                    </a:srgbClr>
                  </a:glow>
                  <a:outerShdw blurRad="38100" dist="38100" dir="2700000" algn="tl">
                    <a:srgbClr val="000000"/>
                  </a:outerShdw>
                </a:effectLst>
                <a:latin typeface="Chalkduster" charset="0"/>
                <a:cs typeface="Chalkduster" charset="0"/>
                <a:sym typeface="Chalkduster" charset="0"/>
              </a:rPr>
              <a:t>what people want</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 rather than what God wants</a:t>
            </a:r>
          </a:p>
          <a:p>
            <a:pPr marL="820738" indent="-820738" algn="l" defTabSz="457200">
              <a:spcBef>
                <a:spcPts val="600"/>
              </a:spcBef>
              <a:buClr>
                <a:srgbClr val="498649"/>
              </a:buClr>
              <a:buSzPct val="100000"/>
              <a:buFont typeface="Wingdings 2" charset="0"/>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To emotionally stimulate an audience by entertaining them</a:t>
            </a:r>
          </a:p>
          <a:p>
            <a:pPr marL="820738" indent="-820738" algn="l" defTabSz="457200">
              <a:spcBef>
                <a:spcPts val="600"/>
              </a:spcBef>
              <a:buClr>
                <a:srgbClr val="498649"/>
              </a:buClr>
              <a:buSzPct val="100000"/>
              <a:buFont typeface="Wingdings 2" charset="0"/>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An incorrect association between emotionalism and spirituality.</a:t>
            </a:r>
            <a:endParaRPr lang="en-US" b="1" dirty="0"/>
          </a:p>
        </p:txBody>
      </p:sp>
      <p:sp>
        <p:nvSpPr>
          <p:cNvPr id="11" name="AutoShape 7"/>
          <p:cNvSpPr>
            <a:spLocks/>
          </p:cNvSpPr>
          <p:nvPr/>
        </p:nvSpPr>
        <p:spPr bwMode="auto">
          <a:xfrm>
            <a:off x="131763" y="7315200"/>
            <a:ext cx="5365750" cy="2211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635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35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John </a:t>
            </a:r>
            <a:r>
              <a:rPr lang="en-US" sz="3500" b="1"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4:24 </a:t>
            </a:r>
            <a:r>
              <a:rPr lang="en-US" sz="35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(NKJV) </a:t>
            </a:r>
          </a:p>
          <a:p>
            <a:pPr defTabSz="457200">
              <a:spcBef>
                <a:spcPts val="500"/>
              </a:spcBef>
            </a:pPr>
            <a:r>
              <a:rPr lang="en-US" sz="3500" baseline="320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24 </a:t>
            </a:r>
            <a:r>
              <a:rPr lang="en-US" sz="3500" dirty="0">
                <a:solidFill>
                  <a:srgbClr val="FFFFFF"/>
                </a:solidFill>
                <a:effectLst>
                  <a:outerShdw blurRad="38100" dist="38100" dir="2700000" algn="tl">
                    <a:srgbClr val="000000"/>
                  </a:outerShdw>
                </a:effectLst>
                <a:latin typeface="Times New Roman" charset="0"/>
                <a:cs typeface="Times New Roman" charset="0"/>
                <a:sym typeface="Times New Roman" charset="0"/>
              </a:rPr>
              <a:t>God </a:t>
            </a:r>
            <a:r>
              <a:rPr lang="en-US" sz="3500" i="1" dirty="0">
                <a:solidFill>
                  <a:srgbClr val="FFFFFF"/>
                </a:solidFill>
                <a:effectLst>
                  <a:outerShdw blurRad="38100" dist="38100" dir="2700000" algn="tl">
                    <a:srgbClr val="000000"/>
                  </a:outerShdw>
                </a:effectLst>
                <a:latin typeface="Times New Roman" charset="0"/>
                <a:cs typeface="Times New Roman" charset="0"/>
                <a:sym typeface="Times New Roman" charset="0"/>
              </a:rPr>
              <a:t>is</a:t>
            </a:r>
            <a:r>
              <a:rPr lang="en-US" sz="3500" dirty="0">
                <a:solidFill>
                  <a:srgbClr val="FFFFFF"/>
                </a:solidFill>
                <a:effectLst>
                  <a:outerShdw blurRad="38100" dist="38100" dir="2700000" algn="tl">
                    <a:srgbClr val="000000"/>
                  </a:outerShdw>
                </a:effectLst>
                <a:latin typeface="Times New Roman" charset="0"/>
                <a:cs typeface="Times New Roman" charset="0"/>
                <a:sym typeface="Times New Roman" charset="0"/>
              </a:rPr>
              <a:t> Spirit, and those who worship Him must worship in spirit and truth." </a:t>
            </a:r>
            <a:endParaRPr lang="en-U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ebibleteacher.com/backgrnd/prayhands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47" y="-216747"/>
            <a:ext cx="13329920" cy="1051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a:bodyPr>
          <a:lstStyle/>
          <a:p>
            <a:pPr eaLnBrk="1" fontAlgn="auto" hangingPunct="1">
              <a:spcAft>
                <a:spcPts val="0"/>
              </a:spcAft>
              <a:defRPr/>
            </a:pPr>
            <a:r>
              <a:rPr lang="en-US" sz="6827" dirty="0">
                <a:solidFill>
                  <a:srgbClr val="FFFF00"/>
                </a:solidFill>
                <a:effectLst>
                  <a:outerShdw blurRad="38100" dist="38100" dir="2700000" algn="tl">
                    <a:srgbClr val="000000">
                      <a:alpha val="43137"/>
                    </a:srgbClr>
                  </a:outerShdw>
                </a:effectLst>
                <a:latin typeface="Aharoni" pitchFamily="2" charset="-79"/>
                <a:cs typeface="Aharoni" pitchFamily="2" charset="-79"/>
              </a:rPr>
              <a:t>Worship In Spirit &amp; Truth</a:t>
            </a:r>
          </a:p>
        </p:txBody>
      </p:sp>
      <p:sp>
        <p:nvSpPr>
          <p:cNvPr id="3" name="Content Placeholder 2"/>
          <p:cNvSpPr>
            <a:spLocks noGrp="1"/>
          </p:cNvSpPr>
          <p:nvPr>
            <p:ph idx="1"/>
          </p:nvPr>
        </p:nvSpPr>
        <p:spPr>
          <a:xfrm>
            <a:off x="650240" y="2167467"/>
            <a:ext cx="11704320" cy="6719147"/>
          </a:xfrm>
        </p:spPr>
        <p:txBody>
          <a:bodyPr rtlCol="0">
            <a:normAutofit/>
          </a:bodyPr>
          <a:lstStyle/>
          <a:p>
            <a:pPr eaLnBrk="1" fontAlgn="auto" hangingPunct="1">
              <a:spcAft>
                <a:spcPts val="0"/>
              </a:spcAft>
              <a:defRPr/>
            </a:pPr>
            <a:r>
              <a:rPr lang="en-US" sz="5689" b="1" dirty="0">
                <a:solidFill>
                  <a:schemeClr val="bg1"/>
                </a:solidFill>
                <a:effectLst>
                  <a:outerShdw blurRad="38100" dist="38100" dir="2700000" algn="tl">
                    <a:srgbClr val="000000">
                      <a:alpha val="43137"/>
                    </a:srgbClr>
                  </a:outerShdw>
                </a:effectLst>
              </a:rPr>
              <a:t>The </a:t>
            </a:r>
            <a:r>
              <a:rPr lang="en-US" sz="5689" b="1" dirty="0">
                <a:solidFill>
                  <a:srgbClr val="FFFF00"/>
                </a:solidFill>
                <a:effectLst>
                  <a:outerShdw blurRad="38100" dist="38100" dir="2700000" algn="tl">
                    <a:srgbClr val="000000">
                      <a:alpha val="43137"/>
                    </a:srgbClr>
                  </a:outerShdw>
                </a:effectLst>
              </a:rPr>
              <a:t>ABSOLUTE</a:t>
            </a:r>
            <a:r>
              <a:rPr lang="en-US" sz="5689" b="1" dirty="0">
                <a:solidFill>
                  <a:schemeClr val="bg1"/>
                </a:solidFill>
                <a:effectLst>
                  <a:outerShdw blurRad="38100" dist="38100" dir="2700000" algn="tl">
                    <a:srgbClr val="000000">
                      <a:alpha val="43137"/>
                    </a:srgbClr>
                  </a:outerShdw>
                </a:effectLst>
              </a:rPr>
              <a:t> of </a:t>
            </a:r>
            <a:r>
              <a:rPr lang="en-US" sz="5689" b="1" dirty="0" smtClean="0">
                <a:solidFill>
                  <a:schemeClr val="bg1"/>
                </a:solidFill>
                <a:effectLst>
                  <a:outerShdw blurRad="38100" dist="38100" dir="2700000" algn="tl">
                    <a:srgbClr val="000000">
                      <a:alpha val="43137"/>
                    </a:srgbClr>
                  </a:outerShdw>
                </a:effectLst>
              </a:rPr>
              <a:t>worship</a:t>
            </a:r>
            <a:endParaRPr lang="en-US" sz="5689" b="1" i="1" dirty="0">
              <a:solidFill>
                <a:schemeClr val="bg1"/>
              </a:solidFill>
              <a:effectLst>
                <a:outerShdw blurRad="38100" dist="38100" dir="2700000" algn="tl">
                  <a:srgbClr val="000000">
                    <a:alpha val="43137"/>
                  </a:srgbClr>
                </a:outerShdw>
              </a:effectLst>
            </a:endParaRPr>
          </a:p>
          <a:p>
            <a:pPr lvl="1" eaLnBrk="1" fontAlgn="auto" hangingPunct="1">
              <a:spcAft>
                <a:spcPts val="0"/>
              </a:spcAft>
              <a:defRPr/>
            </a:pPr>
            <a:r>
              <a:rPr lang="en-US" sz="5404" b="1" dirty="0">
                <a:solidFill>
                  <a:schemeClr val="bg1"/>
                </a:solidFill>
                <a:effectLst>
                  <a:outerShdw blurRad="38100" dist="38100" dir="2700000" algn="tl">
                    <a:srgbClr val="000000">
                      <a:alpha val="43137"/>
                    </a:srgbClr>
                  </a:outerShdw>
                </a:effectLst>
              </a:rPr>
              <a:t>The </a:t>
            </a:r>
            <a:r>
              <a:rPr lang="en-US" sz="5404" b="1" dirty="0">
                <a:solidFill>
                  <a:srgbClr val="FFFF00"/>
                </a:solidFill>
                <a:effectLst>
                  <a:outerShdw blurRad="38100" dist="38100" dir="2700000" algn="tl">
                    <a:srgbClr val="000000">
                      <a:alpha val="43137"/>
                    </a:srgbClr>
                  </a:outerShdw>
                </a:effectLst>
              </a:rPr>
              <a:t>object</a:t>
            </a:r>
            <a:r>
              <a:rPr lang="en-US" sz="5404" b="1" dirty="0">
                <a:solidFill>
                  <a:schemeClr val="bg1"/>
                </a:solidFill>
                <a:effectLst>
                  <a:outerShdw blurRad="38100" dist="38100" dir="2700000" algn="tl">
                    <a:srgbClr val="000000">
                      <a:alpha val="43137"/>
                    </a:srgbClr>
                  </a:outerShdw>
                </a:effectLst>
              </a:rPr>
              <a:t> of worship – </a:t>
            </a:r>
            <a:r>
              <a:rPr lang="en-US" sz="5404" b="1" i="1" dirty="0">
                <a:solidFill>
                  <a:schemeClr val="bg1"/>
                </a:solidFill>
                <a:effectLst>
                  <a:outerShdw blurRad="38100" dist="38100" dir="2700000" algn="tl">
                    <a:srgbClr val="000000">
                      <a:alpha val="43137"/>
                    </a:srgbClr>
                  </a:outerShdw>
                </a:effectLst>
              </a:rPr>
              <a:t>Him</a:t>
            </a:r>
          </a:p>
          <a:p>
            <a:pPr lvl="1" eaLnBrk="1" fontAlgn="auto" hangingPunct="1">
              <a:spcAft>
                <a:spcPts val="0"/>
              </a:spcAft>
              <a:defRPr/>
            </a:pPr>
            <a:r>
              <a:rPr lang="en-US" sz="5404" b="1" dirty="0">
                <a:solidFill>
                  <a:schemeClr val="bg1"/>
                </a:solidFill>
                <a:effectLst>
                  <a:outerShdw blurRad="38100" dist="38100" dir="2700000" algn="tl">
                    <a:srgbClr val="000000">
                      <a:alpha val="43137"/>
                    </a:srgbClr>
                  </a:outerShdw>
                </a:effectLst>
              </a:rPr>
              <a:t>The </a:t>
            </a:r>
            <a:r>
              <a:rPr lang="en-US" sz="5404" b="1" dirty="0">
                <a:solidFill>
                  <a:srgbClr val="FFFF00"/>
                </a:solidFill>
                <a:effectLst>
                  <a:outerShdw blurRad="38100" dist="38100" dir="2700000" algn="tl">
                    <a:srgbClr val="000000">
                      <a:alpha val="43137"/>
                    </a:srgbClr>
                  </a:outerShdw>
                </a:effectLst>
              </a:rPr>
              <a:t>attitude</a:t>
            </a:r>
            <a:r>
              <a:rPr lang="en-US" sz="5404" b="1" dirty="0">
                <a:solidFill>
                  <a:schemeClr val="bg1"/>
                </a:solidFill>
                <a:effectLst>
                  <a:outerShdw blurRad="38100" dist="38100" dir="2700000" algn="tl">
                    <a:srgbClr val="000000">
                      <a:alpha val="43137"/>
                    </a:srgbClr>
                  </a:outerShdw>
                </a:effectLst>
              </a:rPr>
              <a:t> of worship – </a:t>
            </a:r>
            <a:r>
              <a:rPr lang="en-US" sz="5404" b="1" i="1" dirty="0">
                <a:solidFill>
                  <a:schemeClr val="bg1"/>
                </a:solidFill>
                <a:effectLst>
                  <a:outerShdw blurRad="38100" dist="38100" dir="2700000" algn="tl">
                    <a:srgbClr val="000000">
                      <a:alpha val="43137"/>
                    </a:srgbClr>
                  </a:outerShdw>
                </a:effectLst>
              </a:rPr>
              <a:t>spirit</a:t>
            </a:r>
          </a:p>
          <a:p>
            <a:pPr lvl="1" eaLnBrk="1" fontAlgn="auto" hangingPunct="1">
              <a:spcAft>
                <a:spcPts val="0"/>
              </a:spcAft>
              <a:defRPr/>
            </a:pPr>
            <a:r>
              <a:rPr lang="en-US" sz="5404" b="1" dirty="0">
                <a:solidFill>
                  <a:schemeClr val="bg1"/>
                </a:solidFill>
                <a:effectLst>
                  <a:outerShdw blurRad="38100" dist="38100" dir="2700000" algn="tl">
                    <a:srgbClr val="000000">
                      <a:alpha val="43137"/>
                    </a:srgbClr>
                  </a:outerShdw>
                </a:effectLst>
              </a:rPr>
              <a:t>The </a:t>
            </a:r>
            <a:r>
              <a:rPr lang="en-US" sz="5404" b="1" dirty="0">
                <a:solidFill>
                  <a:srgbClr val="FFFF00"/>
                </a:solidFill>
                <a:effectLst>
                  <a:outerShdw blurRad="38100" dist="38100" dir="2700000" algn="tl">
                    <a:srgbClr val="000000">
                      <a:alpha val="43137"/>
                    </a:srgbClr>
                  </a:outerShdw>
                </a:effectLst>
              </a:rPr>
              <a:t>standard</a:t>
            </a:r>
            <a:r>
              <a:rPr lang="en-US" sz="5404" b="1" dirty="0">
                <a:solidFill>
                  <a:schemeClr val="bg1"/>
                </a:solidFill>
                <a:effectLst>
                  <a:outerShdw blurRad="38100" dist="38100" dir="2700000" algn="tl">
                    <a:srgbClr val="000000">
                      <a:alpha val="43137"/>
                    </a:srgbClr>
                  </a:outerShdw>
                </a:effectLst>
                <a:sym typeface="Wingdings"/>
              </a:rPr>
              <a:t> </a:t>
            </a:r>
            <a:r>
              <a:rPr lang="en-US" sz="5404" b="1" dirty="0">
                <a:solidFill>
                  <a:schemeClr val="bg1"/>
                </a:solidFill>
                <a:effectLst>
                  <a:outerShdw blurRad="38100" dist="38100" dir="2700000" algn="tl">
                    <a:srgbClr val="000000">
                      <a:alpha val="43137"/>
                    </a:srgbClr>
                  </a:outerShdw>
                </a:effectLst>
              </a:rPr>
              <a:t>of worship – </a:t>
            </a:r>
            <a:r>
              <a:rPr lang="en-US" sz="5404" b="1" i="1" dirty="0">
                <a:solidFill>
                  <a:schemeClr val="bg1"/>
                </a:solidFill>
                <a:effectLst>
                  <a:outerShdw blurRad="38100" dist="38100" dir="2700000" algn="tl">
                    <a:srgbClr val="000000">
                      <a:alpha val="43137"/>
                    </a:srgbClr>
                  </a:outerShdw>
                </a:effectLst>
              </a:rPr>
              <a:t>truth </a:t>
            </a:r>
            <a:endParaRPr lang="en-US" sz="5404"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3929013"/>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1000"/>
                                        <p:tgtEl>
                                          <p:spTgt spid="3">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outVertical)">
                                      <p:cBhvr>
                                        <p:cTn id="10" dur="1000"/>
                                        <p:tgtEl>
                                          <p:spTgt spid="3">
                                            <p:txEl>
                                              <p:pRg st="1" end="1"/>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outVertical)">
                                      <p:cBhvr>
                                        <p:cTn id="13" dur="1000"/>
                                        <p:tgtEl>
                                          <p:spTgt spid="3">
                                            <p:txEl>
                                              <p:pRg st="2" end="2"/>
                                            </p:txEl>
                                          </p:spTgt>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outVertical)">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ebibleteacher.com/backgrnd/prayhands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47" y="-216747"/>
            <a:ext cx="13329920" cy="1051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a:bodyPr>
          <a:lstStyle/>
          <a:p>
            <a:pPr eaLnBrk="1" fontAlgn="auto" hangingPunct="1">
              <a:spcAft>
                <a:spcPts val="0"/>
              </a:spcAft>
              <a:defRPr/>
            </a:pPr>
            <a:r>
              <a:rPr lang="en-US" sz="6827" dirty="0">
                <a:solidFill>
                  <a:srgbClr val="FFFF00"/>
                </a:solidFill>
                <a:effectLst>
                  <a:outerShdw blurRad="38100" dist="38100" dir="2700000" algn="tl">
                    <a:srgbClr val="000000">
                      <a:alpha val="43137"/>
                    </a:srgbClr>
                  </a:outerShdw>
                </a:effectLst>
                <a:latin typeface="Aharoni" pitchFamily="2" charset="-79"/>
                <a:cs typeface="Aharoni" pitchFamily="2" charset="-79"/>
              </a:rPr>
              <a:t>Worship In Spirit &amp; Truth</a:t>
            </a:r>
          </a:p>
        </p:txBody>
      </p:sp>
      <p:sp>
        <p:nvSpPr>
          <p:cNvPr id="3" name="Content Placeholder 2"/>
          <p:cNvSpPr>
            <a:spLocks noGrp="1"/>
          </p:cNvSpPr>
          <p:nvPr>
            <p:ph idx="1"/>
          </p:nvPr>
        </p:nvSpPr>
        <p:spPr>
          <a:xfrm>
            <a:off x="650240" y="2167467"/>
            <a:ext cx="11704320" cy="6719147"/>
          </a:xfrm>
        </p:spPr>
        <p:txBody>
          <a:bodyPr rtlCol="0">
            <a:normAutofit/>
          </a:bodyPr>
          <a:lstStyle/>
          <a:p>
            <a:pPr eaLnBrk="1" fontAlgn="auto" hangingPunct="1">
              <a:spcAft>
                <a:spcPts val="0"/>
              </a:spcAft>
              <a:defRPr/>
            </a:pPr>
            <a:r>
              <a:rPr lang="en-US" sz="5689" b="1" dirty="0">
                <a:solidFill>
                  <a:schemeClr val="bg1"/>
                </a:solidFill>
                <a:effectLst>
                  <a:outerShdw blurRad="38100" dist="38100" dir="2700000" algn="tl">
                    <a:srgbClr val="000000">
                      <a:alpha val="43137"/>
                    </a:srgbClr>
                  </a:outerShdw>
                </a:effectLst>
              </a:rPr>
              <a:t>The </a:t>
            </a:r>
            <a:r>
              <a:rPr lang="en-US" sz="5689" b="1" dirty="0">
                <a:solidFill>
                  <a:srgbClr val="FFFF00"/>
                </a:solidFill>
                <a:effectLst>
                  <a:outerShdw blurRad="38100" dist="38100" dir="2700000" algn="tl">
                    <a:srgbClr val="000000">
                      <a:alpha val="43137"/>
                    </a:srgbClr>
                  </a:outerShdw>
                </a:effectLst>
              </a:rPr>
              <a:t>ACTION</a:t>
            </a:r>
            <a:r>
              <a:rPr lang="en-US" sz="5689" b="1" dirty="0">
                <a:solidFill>
                  <a:schemeClr val="bg1"/>
                </a:solidFill>
                <a:effectLst>
                  <a:outerShdw blurRad="38100" dist="38100" dir="2700000" algn="tl">
                    <a:srgbClr val="000000">
                      <a:alpha val="43137"/>
                    </a:srgbClr>
                  </a:outerShdw>
                </a:effectLst>
              </a:rPr>
              <a:t> of </a:t>
            </a:r>
            <a:r>
              <a:rPr lang="en-US" sz="5689" b="1" dirty="0" smtClean="0">
                <a:solidFill>
                  <a:schemeClr val="bg1"/>
                </a:solidFill>
                <a:effectLst>
                  <a:outerShdw blurRad="38100" dist="38100" dir="2700000" algn="tl">
                    <a:srgbClr val="000000">
                      <a:alpha val="43137"/>
                    </a:srgbClr>
                  </a:outerShdw>
                </a:effectLst>
              </a:rPr>
              <a:t>worship</a:t>
            </a:r>
            <a:endParaRPr lang="en-US" sz="5689" b="1" i="1" dirty="0">
              <a:solidFill>
                <a:schemeClr val="bg1"/>
              </a:solidFill>
              <a:effectLst>
                <a:outerShdw blurRad="38100" dist="38100" dir="2700000" algn="tl">
                  <a:srgbClr val="000000">
                    <a:alpha val="43137"/>
                  </a:srgbClr>
                </a:outerShdw>
              </a:effectLst>
            </a:endParaRPr>
          </a:p>
          <a:p>
            <a:pPr lvl="1" eaLnBrk="1" fontAlgn="auto" hangingPunct="1">
              <a:spcAft>
                <a:spcPts val="0"/>
              </a:spcAft>
              <a:defRPr/>
            </a:pPr>
            <a:r>
              <a:rPr lang="en-US" sz="5120" b="1" dirty="0">
                <a:solidFill>
                  <a:schemeClr val="bg1"/>
                </a:solidFill>
                <a:effectLst>
                  <a:outerShdw blurRad="38100" dist="38100" dir="2700000" algn="tl">
                    <a:srgbClr val="000000">
                      <a:alpha val="43137"/>
                    </a:srgbClr>
                  </a:outerShdw>
                </a:effectLst>
              </a:rPr>
              <a:t>PROSKUNEO   </a:t>
            </a:r>
            <a:r>
              <a:rPr lang="en-US" sz="3413" b="1" dirty="0">
                <a:solidFill>
                  <a:srgbClr val="FFFF00"/>
                </a:solidFill>
                <a:effectLst>
                  <a:outerShdw blurRad="38100" dist="38100" dir="2700000" algn="tl">
                    <a:srgbClr val="000000">
                      <a:alpha val="43137"/>
                    </a:srgbClr>
                  </a:outerShdw>
                </a:effectLst>
              </a:rPr>
              <a:t>60 times in N.T.</a:t>
            </a:r>
          </a:p>
          <a:p>
            <a:pPr lvl="1" eaLnBrk="1" fontAlgn="auto" hangingPunct="1">
              <a:spcAft>
                <a:spcPts val="0"/>
              </a:spcAft>
              <a:defRPr/>
            </a:pPr>
            <a:r>
              <a:rPr lang="en-US" sz="4551" b="1" dirty="0">
                <a:solidFill>
                  <a:schemeClr val="bg1"/>
                </a:solidFill>
                <a:effectLst>
                  <a:outerShdw blurRad="38100" dist="38100" dir="2700000" algn="tl">
                    <a:srgbClr val="000000">
                      <a:alpha val="43137"/>
                    </a:srgbClr>
                  </a:outerShdw>
                </a:effectLst>
              </a:rPr>
              <a:t>Thayer – “to kiss the hand to (towards) one, in token of reverence; to fall upon the knees and touch the ground with the forehead as an expression of profound reverence”</a:t>
            </a:r>
            <a:endParaRPr lang="en-US" sz="4551"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8002308"/>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1000"/>
                                        <p:tgtEl>
                                          <p:spTgt spid="3">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outVertical)">
                                      <p:cBhvr>
                                        <p:cTn id="10" dur="1000"/>
                                        <p:tgtEl>
                                          <p:spTgt spid="3">
                                            <p:txEl>
                                              <p:pRg st="1" end="1"/>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outVertical)">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ebibleteacher.com/backgrnd/prayhands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47" y="-216747"/>
            <a:ext cx="13329920" cy="1051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a:bodyPr>
          <a:lstStyle/>
          <a:p>
            <a:pPr eaLnBrk="1" fontAlgn="auto" hangingPunct="1">
              <a:spcAft>
                <a:spcPts val="0"/>
              </a:spcAft>
              <a:defRPr/>
            </a:pPr>
            <a:r>
              <a:rPr lang="en-US" sz="6827" dirty="0">
                <a:solidFill>
                  <a:srgbClr val="FFFF00"/>
                </a:solidFill>
                <a:effectLst>
                  <a:outerShdw blurRad="38100" dist="38100" dir="2700000" algn="tl">
                    <a:srgbClr val="000000">
                      <a:alpha val="43137"/>
                    </a:srgbClr>
                  </a:outerShdw>
                </a:effectLst>
                <a:latin typeface="Aharoni" pitchFamily="2" charset="-79"/>
                <a:cs typeface="Aharoni" pitchFamily="2" charset="-79"/>
              </a:rPr>
              <a:t>Worship In Spirit &amp; Truth</a:t>
            </a:r>
          </a:p>
        </p:txBody>
      </p:sp>
      <p:sp>
        <p:nvSpPr>
          <p:cNvPr id="3" name="Content Placeholder 2"/>
          <p:cNvSpPr>
            <a:spLocks noGrp="1"/>
          </p:cNvSpPr>
          <p:nvPr>
            <p:ph idx="1"/>
          </p:nvPr>
        </p:nvSpPr>
        <p:spPr>
          <a:xfrm>
            <a:off x="650240" y="2167467"/>
            <a:ext cx="11704320" cy="7152640"/>
          </a:xfrm>
        </p:spPr>
        <p:txBody>
          <a:bodyPr rtlCol="0">
            <a:normAutofit fontScale="92500"/>
          </a:bodyPr>
          <a:lstStyle/>
          <a:p>
            <a:pPr eaLnBrk="1" fontAlgn="auto" hangingPunct="1">
              <a:spcAft>
                <a:spcPts val="0"/>
              </a:spcAft>
              <a:defRPr/>
            </a:pPr>
            <a:r>
              <a:rPr lang="en-US" sz="6115" b="1" dirty="0">
                <a:solidFill>
                  <a:schemeClr val="bg1"/>
                </a:solidFill>
                <a:effectLst>
                  <a:outerShdw blurRad="38100" dist="38100" dir="2700000" algn="tl">
                    <a:srgbClr val="000000">
                      <a:alpha val="43137"/>
                    </a:srgbClr>
                  </a:outerShdw>
                </a:effectLst>
              </a:rPr>
              <a:t>The </a:t>
            </a:r>
            <a:r>
              <a:rPr lang="en-US" sz="6115" b="1" dirty="0">
                <a:solidFill>
                  <a:srgbClr val="FFFF00"/>
                </a:solidFill>
                <a:effectLst>
                  <a:outerShdw blurRad="38100" dist="38100" dir="2700000" algn="tl">
                    <a:srgbClr val="000000">
                      <a:alpha val="43137"/>
                    </a:srgbClr>
                  </a:outerShdw>
                </a:effectLst>
              </a:rPr>
              <a:t>ACTION</a:t>
            </a:r>
            <a:r>
              <a:rPr lang="en-US" sz="6115" b="1" dirty="0">
                <a:solidFill>
                  <a:schemeClr val="bg1"/>
                </a:solidFill>
                <a:effectLst>
                  <a:outerShdw blurRad="38100" dist="38100" dir="2700000" algn="tl">
                    <a:srgbClr val="000000">
                      <a:alpha val="43137"/>
                    </a:srgbClr>
                  </a:outerShdw>
                </a:effectLst>
              </a:rPr>
              <a:t> of </a:t>
            </a:r>
            <a:r>
              <a:rPr lang="en-US" sz="6115" b="1" dirty="0" smtClean="0">
                <a:solidFill>
                  <a:schemeClr val="bg1"/>
                </a:solidFill>
                <a:effectLst>
                  <a:outerShdw blurRad="38100" dist="38100" dir="2700000" algn="tl">
                    <a:srgbClr val="000000">
                      <a:alpha val="43137"/>
                    </a:srgbClr>
                  </a:outerShdw>
                </a:effectLst>
              </a:rPr>
              <a:t>worship</a:t>
            </a:r>
            <a:endParaRPr lang="en-US" sz="6115" b="1" i="1" dirty="0">
              <a:solidFill>
                <a:schemeClr val="bg1"/>
              </a:solidFill>
              <a:effectLst>
                <a:outerShdw blurRad="38100" dist="38100" dir="2700000" algn="tl">
                  <a:srgbClr val="000000">
                    <a:alpha val="43137"/>
                  </a:srgbClr>
                </a:outerShdw>
              </a:effectLst>
            </a:endParaRPr>
          </a:p>
          <a:p>
            <a:pPr lvl="1" eaLnBrk="1" fontAlgn="auto" hangingPunct="1">
              <a:spcAft>
                <a:spcPts val="0"/>
              </a:spcAft>
              <a:defRPr/>
            </a:pPr>
            <a:r>
              <a:rPr lang="en-US" sz="5547" b="1" dirty="0">
                <a:solidFill>
                  <a:schemeClr val="bg1"/>
                </a:solidFill>
                <a:effectLst>
                  <a:outerShdw blurRad="38100" dist="38100" dir="2700000" algn="tl">
                    <a:srgbClr val="000000">
                      <a:alpha val="43137"/>
                    </a:srgbClr>
                  </a:outerShdw>
                </a:effectLst>
              </a:rPr>
              <a:t>SEBOMAI   </a:t>
            </a:r>
            <a:r>
              <a:rPr lang="en-US" sz="3698" b="1" dirty="0">
                <a:solidFill>
                  <a:srgbClr val="FFFF00"/>
                </a:solidFill>
                <a:effectLst>
                  <a:outerShdw blurRad="38100" dist="38100" dir="2700000" algn="tl">
                    <a:srgbClr val="000000">
                      <a:alpha val="43137"/>
                    </a:srgbClr>
                  </a:outerShdw>
                </a:effectLst>
              </a:rPr>
              <a:t>10 times in N.T.</a:t>
            </a:r>
          </a:p>
          <a:p>
            <a:pPr lvl="2" eaLnBrk="1" fontAlgn="auto" hangingPunct="1">
              <a:spcAft>
                <a:spcPts val="0"/>
              </a:spcAft>
              <a:defRPr/>
            </a:pPr>
            <a:r>
              <a:rPr lang="en-US" sz="4978" b="1" dirty="0">
                <a:solidFill>
                  <a:schemeClr val="bg1"/>
                </a:solidFill>
                <a:effectLst>
                  <a:outerShdw blurRad="38100" dist="38100" dir="2700000" algn="tl">
                    <a:srgbClr val="000000">
                      <a:alpha val="43137"/>
                    </a:srgbClr>
                  </a:outerShdw>
                </a:effectLst>
              </a:rPr>
              <a:t>“To stand in awe; to venerate, to reverence, to worship, to adore”</a:t>
            </a:r>
          </a:p>
          <a:p>
            <a:pPr lvl="1" eaLnBrk="1" fontAlgn="auto" hangingPunct="1">
              <a:spcAft>
                <a:spcPts val="0"/>
              </a:spcAft>
              <a:defRPr/>
            </a:pPr>
            <a:r>
              <a:rPr lang="en-US" sz="5547" b="1" dirty="0">
                <a:solidFill>
                  <a:schemeClr val="bg1"/>
                </a:solidFill>
                <a:effectLst>
                  <a:outerShdw blurRad="38100" dist="38100" dir="2700000" algn="tl">
                    <a:srgbClr val="000000">
                      <a:alpha val="43137"/>
                    </a:srgbClr>
                  </a:outerShdw>
                </a:effectLst>
              </a:rPr>
              <a:t>LATREUO   </a:t>
            </a:r>
            <a:r>
              <a:rPr lang="en-US" sz="3698" b="1" dirty="0">
                <a:solidFill>
                  <a:srgbClr val="FFFF00"/>
                </a:solidFill>
                <a:effectLst>
                  <a:outerShdw blurRad="38100" dist="38100" dir="2700000" algn="tl">
                    <a:srgbClr val="000000">
                      <a:alpha val="43137"/>
                    </a:srgbClr>
                  </a:outerShdw>
                </a:effectLst>
              </a:rPr>
              <a:t>21 times in N.T.</a:t>
            </a:r>
          </a:p>
          <a:p>
            <a:pPr lvl="2" eaLnBrk="1" fontAlgn="auto" hangingPunct="1">
              <a:spcAft>
                <a:spcPts val="0"/>
              </a:spcAft>
              <a:defRPr/>
            </a:pPr>
            <a:r>
              <a:rPr lang="en-US" sz="4978" b="1" dirty="0">
                <a:solidFill>
                  <a:schemeClr val="bg1"/>
                </a:solidFill>
                <a:effectLst>
                  <a:outerShdw blurRad="38100" dist="38100" dir="2700000" algn="tl">
                    <a:srgbClr val="000000">
                      <a:alpha val="43137"/>
                    </a:srgbClr>
                  </a:outerShdw>
                </a:effectLst>
              </a:rPr>
              <a:t>Most times translated service, occasionally as worship</a:t>
            </a:r>
          </a:p>
          <a:p>
            <a:pPr lvl="2" eaLnBrk="1" fontAlgn="auto" hangingPunct="1">
              <a:spcAft>
                <a:spcPts val="0"/>
              </a:spcAft>
              <a:defRPr/>
            </a:pPr>
            <a:r>
              <a:rPr lang="en-US" sz="4978" b="1" dirty="0">
                <a:solidFill>
                  <a:schemeClr val="bg1"/>
                </a:solidFill>
                <a:effectLst>
                  <a:outerShdw blurRad="38100" dist="38100" dir="2700000" algn="tl">
                    <a:srgbClr val="000000">
                      <a:alpha val="43137"/>
                    </a:srgbClr>
                  </a:outerShdw>
                </a:effectLst>
              </a:rPr>
              <a:t>“To render religious service of homage”</a:t>
            </a:r>
          </a:p>
        </p:txBody>
      </p:sp>
    </p:spTree>
    <p:extLst>
      <p:ext uri="{BB962C8B-B14F-4D97-AF65-F5344CB8AC3E}">
        <p14:creationId xmlns:p14="http://schemas.microsoft.com/office/powerpoint/2010/main" val="260470108"/>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1000"/>
                                        <p:tgtEl>
                                          <p:spTgt spid="3">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outVertical)">
                                      <p:cBhvr>
                                        <p:cTn id="10" dur="1000"/>
                                        <p:tgtEl>
                                          <p:spTgt spid="3">
                                            <p:txEl>
                                              <p:pRg st="1" end="1"/>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outVertical)">
                                      <p:cBhvr>
                                        <p:cTn id="13" dur="1000"/>
                                        <p:tgtEl>
                                          <p:spTgt spid="3">
                                            <p:txEl>
                                              <p:pRg st="2" end="2"/>
                                            </p:txEl>
                                          </p:spTgt>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outVertical)">
                                      <p:cBhvr>
                                        <p:cTn id="16" dur="1000"/>
                                        <p:tgtEl>
                                          <p:spTgt spid="3">
                                            <p:txEl>
                                              <p:pRg st="3" end="3"/>
                                            </p:txEl>
                                          </p:spTgt>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outVertical)">
                                      <p:cBhvr>
                                        <p:cTn id="19" dur="1000"/>
                                        <p:tgtEl>
                                          <p:spTgt spid="3">
                                            <p:txEl>
                                              <p:pRg st="4" end="4"/>
                                            </p:txEl>
                                          </p:spTgt>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outVertical)">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ebibleteacher.com/backgrnd/prayhands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47" y="-216747"/>
            <a:ext cx="13329920" cy="1051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a:bodyPr>
          <a:lstStyle/>
          <a:p>
            <a:pPr eaLnBrk="1" fontAlgn="auto" hangingPunct="1">
              <a:spcAft>
                <a:spcPts val="0"/>
              </a:spcAft>
              <a:defRPr/>
            </a:pPr>
            <a:r>
              <a:rPr lang="en-US" sz="6827" dirty="0">
                <a:solidFill>
                  <a:srgbClr val="FFFF00"/>
                </a:solidFill>
                <a:effectLst>
                  <a:outerShdw blurRad="38100" dist="38100" dir="2700000" algn="tl">
                    <a:srgbClr val="000000">
                      <a:alpha val="43137"/>
                    </a:srgbClr>
                  </a:outerShdw>
                </a:effectLst>
                <a:latin typeface="Aharoni" pitchFamily="2" charset="-79"/>
                <a:cs typeface="Aharoni" pitchFamily="2" charset="-79"/>
              </a:rPr>
              <a:t>Worship In Spirit &amp; Truth</a:t>
            </a:r>
          </a:p>
        </p:txBody>
      </p:sp>
      <p:sp>
        <p:nvSpPr>
          <p:cNvPr id="3" name="Content Placeholder 2"/>
          <p:cNvSpPr>
            <a:spLocks noGrp="1"/>
          </p:cNvSpPr>
          <p:nvPr>
            <p:ph idx="1"/>
          </p:nvPr>
        </p:nvSpPr>
        <p:spPr>
          <a:xfrm>
            <a:off x="650240" y="2167467"/>
            <a:ext cx="11704320" cy="7152640"/>
          </a:xfrm>
        </p:spPr>
        <p:txBody>
          <a:bodyPr rtlCol="0">
            <a:normAutofit/>
          </a:bodyPr>
          <a:lstStyle/>
          <a:p>
            <a:pPr eaLnBrk="1" fontAlgn="auto" hangingPunct="1">
              <a:spcAft>
                <a:spcPts val="0"/>
              </a:spcAft>
              <a:defRPr/>
            </a:pPr>
            <a:r>
              <a:rPr lang="en-US" sz="5689" b="1" dirty="0">
                <a:solidFill>
                  <a:schemeClr val="bg1"/>
                </a:solidFill>
                <a:effectLst>
                  <a:outerShdw blurRad="38100" dist="38100" dir="2700000" algn="tl">
                    <a:srgbClr val="000000">
                      <a:alpha val="43137"/>
                    </a:srgbClr>
                  </a:outerShdw>
                </a:effectLst>
              </a:rPr>
              <a:t>The </a:t>
            </a:r>
            <a:r>
              <a:rPr lang="en-US" sz="5689" b="1" dirty="0">
                <a:solidFill>
                  <a:srgbClr val="FFFF00"/>
                </a:solidFill>
                <a:effectLst>
                  <a:outerShdw blurRad="38100" dist="38100" dir="2700000" algn="tl">
                    <a:srgbClr val="000000">
                      <a:alpha val="43137"/>
                    </a:srgbClr>
                  </a:outerShdw>
                </a:effectLst>
              </a:rPr>
              <a:t>ACTION</a:t>
            </a:r>
            <a:r>
              <a:rPr lang="en-US" sz="5689" b="1" dirty="0">
                <a:solidFill>
                  <a:schemeClr val="bg1"/>
                </a:solidFill>
                <a:effectLst>
                  <a:outerShdw blurRad="38100" dist="38100" dir="2700000" algn="tl">
                    <a:srgbClr val="000000">
                      <a:alpha val="43137"/>
                    </a:srgbClr>
                  </a:outerShdw>
                </a:effectLst>
              </a:rPr>
              <a:t> of </a:t>
            </a:r>
            <a:r>
              <a:rPr lang="en-US" sz="5689" b="1" dirty="0" smtClean="0">
                <a:solidFill>
                  <a:schemeClr val="bg1"/>
                </a:solidFill>
                <a:effectLst>
                  <a:outerShdw blurRad="38100" dist="38100" dir="2700000" algn="tl">
                    <a:srgbClr val="000000">
                      <a:alpha val="43137"/>
                    </a:srgbClr>
                  </a:outerShdw>
                </a:effectLst>
              </a:rPr>
              <a:t>worship</a:t>
            </a:r>
            <a:endParaRPr lang="en-US" sz="5689" b="1" i="1" dirty="0">
              <a:solidFill>
                <a:schemeClr val="bg1"/>
              </a:solidFill>
              <a:effectLst>
                <a:outerShdw blurRad="38100" dist="38100" dir="2700000" algn="tl">
                  <a:srgbClr val="000000">
                    <a:alpha val="43137"/>
                  </a:srgbClr>
                </a:outerShdw>
              </a:effectLst>
              <a:sym typeface="WP IconicSymbolsB"/>
            </a:endParaRPr>
          </a:p>
          <a:p>
            <a:pPr lvl="1" eaLnBrk="1" fontAlgn="auto" hangingPunct="1">
              <a:spcAft>
                <a:spcPts val="0"/>
              </a:spcAft>
              <a:defRPr/>
            </a:pPr>
            <a:r>
              <a:rPr lang="en-US" sz="5120" b="1" dirty="0">
                <a:solidFill>
                  <a:schemeClr val="bg1"/>
                </a:solidFill>
                <a:effectLst>
                  <a:outerShdw blurRad="38100" dist="38100" dir="2700000" algn="tl">
                    <a:srgbClr val="000000">
                      <a:alpha val="43137"/>
                    </a:srgbClr>
                  </a:outerShdw>
                </a:effectLst>
              </a:rPr>
              <a:t>PROSKUNEO   </a:t>
            </a:r>
            <a:r>
              <a:rPr lang="en-US" sz="3413" b="1" dirty="0">
                <a:solidFill>
                  <a:srgbClr val="FFFF00"/>
                </a:solidFill>
                <a:effectLst>
                  <a:outerShdw blurRad="38100" dist="38100" dir="2700000" algn="tl">
                    <a:srgbClr val="000000">
                      <a:alpha val="43137"/>
                    </a:srgbClr>
                  </a:outerShdw>
                </a:effectLst>
              </a:rPr>
              <a:t>60 times in N.T.</a:t>
            </a:r>
            <a:endParaRPr lang="en-US" sz="3413" b="1" dirty="0">
              <a:solidFill>
                <a:schemeClr val="bg1"/>
              </a:solidFill>
              <a:effectLst>
                <a:outerShdw blurRad="38100" dist="38100" dir="2700000" algn="tl">
                  <a:srgbClr val="000000">
                    <a:alpha val="43137"/>
                  </a:srgbClr>
                </a:outerShdw>
              </a:effectLst>
            </a:endParaRPr>
          </a:p>
          <a:p>
            <a:pPr lvl="1" eaLnBrk="1" fontAlgn="auto" hangingPunct="1">
              <a:spcAft>
                <a:spcPts val="0"/>
              </a:spcAft>
              <a:defRPr/>
            </a:pPr>
            <a:r>
              <a:rPr lang="en-US" sz="5120" b="1" dirty="0">
                <a:solidFill>
                  <a:schemeClr val="bg1"/>
                </a:solidFill>
                <a:effectLst>
                  <a:outerShdw blurRad="38100" dist="38100" dir="2700000" algn="tl">
                    <a:srgbClr val="000000">
                      <a:alpha val="43137"/>
                    </a:srgbClr>
                  </a:outerShdw>
                </a:effectLst>
              </a:rPr>
              <a:t>SEBOMAI   </a:t>
            </a:r>
            <a:r>
              <a:rPr lang="en-US" sz="3413" b="1" dirty="0">
                <a:solidFill>
                  <a:srgbClr val="FFFF00"/>
                </a:solidFill>
                <a:effectLst>
                  <a:outerShdw blurRad="38100" dist="38100" dir="2700000" algn="tl">
                    <a:srgbClr val="000000">
                      <a:alpha val="43137"/>
                    </a:srgbClr>
                  </a:outerShdw>
                </a:effectLst>
              </a:rPr>
              <a:t>10 times in N.T.</a:t>
            </a:r>
            <a:endParaRPr lang="en-US" sz="3413" b="1" dirty="0">
              <a:solidFill>
                <a:schemeClr val="bg1"/>
              </a:solidFill>
              <a:effectLst>
                <a:outerShdw blurRad="38100" dist="38100" dir="2700000" algn="tl">
                  <a:srgbClr val="000000">
                    <a:alpha val="43137"/>
                  </a:srgbClr>
                </a:outerShdw>
              </a:effectLst>
            </a:endParaRPr>
          </a:p>
          <a:p>
            <a:pPr lvl="1" eaLnBrk="1" fontAlgn="auto" hangingPunct="1">
              <a:spcAft>
                <a:spcPts val="0"/>
              </a:spcAft>
              <a:defRPr/>
            </a:pPr>
            <a:r>
              <a:rPr lang="en-US" sz="5120" b="1" dirty="0">
                <a:solidFill>
                  <a:schemeClr val="bg1"/>
                </a:solidFill>
                <a:effectLst>
                  <a:outerShdw blurRad="38100" dist="38100" dir="2700000" algn="tl">
                    <a:srgbClr val="000000">
                      <a:alpha val="43137"/>
                    </a:srgbClr>
                  </a:outerShdw>
                </a:effectLst>
              </a:rPr>
              <a:t>LATREUO   </a:t>
            </a:r>
            <a:r>
              <a:rPr lang="en-US" sz="3413" b="1" dirty="0">
                <a:solidFill>
                  <a:srgbClr val="FFFF00"/>
                </a:solidFill>
                <a:effectLst>
                  <a:outerShdw blurRad="38100" dist="38100" dir="2700000" algn="tl">
                    <a:srgbClr val="000000">
                      <a:alpha val="43137"/>
                    </a:srgbClr>
                  </a:outerShdw>
                </a:effectLst>
              </a:rPr>
              <a:t>21 times in N.T.</a:t>
            </a:r>
          </a:p>
          <a:p>
            <a:pPr lvl="1" eaLnBrk="1" fontAlgn="auto" hangingPunct="1">
              <a:spcAft>
                <a:spcPts val="0"/>
              </a:spcAft>
              <a:defRPr/>
            </a:pPr>
            <a:r>
              <a:rPr lang="en-US" sz="5120" b="1" dirty="0">
                <a:solidFill>
                  <a:schemeClr val="bg1"/>
                </a:solidFill>
                <a:effectLst>
                  <a:outerShdw blurRad="38100" dist="38100" dir="2700000" algn="tl">
                    <a:srgbClr val="000000">
                      <a:alpha val="43137"/>
                    </a:srgbClr>
                  </a:outerShdw>
                </a:effectLst>
              </a:rPr>
              <a:t> From these words it is clear            that true worship entails   participation – </a:t>
            </a:r>
            <a:r>
              <a:rPr lang="en-US" sz="5120" b="1" dirty="0">
                <a:solidFill>
                  <a:srgbClr val="FFFF00"/>
                </a:solidFill>
                <a:effectLst>
                  <a:outerShdw blurRad="38100" dist="38100" dir="2700000" algn="tl">
                    <a:srgbClr val="000000">
                      <a:alpha val="43137"/>
                    </a:srgbClr>
                  </a:outerShdw>
                </a:effectLst>
              </a:rPr>
              <a:t>we are not to be  spectators</a:t>
            </a:r>
            <a:r>
              <a:rPr lang="en-US" sz="512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564873004"/>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1000"/>
                                        <p:tgtEl>
                                          <p:spTgt spid="3">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outVertical)">
                                      <p:cBhvr>
                                        <p:cTn id="10" dur="1000"/>
                                        <p:tgtEl>
                                          <p:spTgt spid="3">
                                            <p:txEl>
                                              <p:pRg st="1" end="1"/>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outVertical)">
                                      <p:cBhvr>
                                        <p:cTn id="13" dur="1000"/>
                                        <p:tgtEl>
                                          <p:spTgt spid="3">
                                            <p:txEl>
                                              <p:pRg st="2" end="2"/>
                                            </p:txEl>
                                          </p:spTgt>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outVertical)">
                                      <p:cBhvr>
                                        <p:cTn id="16" dur="1000"/>
                                        <p:tgtEl>
                                          <p:spTgt spid="3">
                                            <p:txEl>
                                              <p:pRg st="3" end="3"/>
                                            </p:txEl>
                                          </p:spTgt>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outVertical)">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ebibleteacher.com/backgrnd/prayhands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47" y="-216747"/>
            <a:ext cx="13329920" cy="1051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a:bodyPr>
          <a:lstStyle/>
          <a:p>
            <a:pPr eaLnBrk="1" fontAlgn="auto" hangingPunct="1">
              <a:spcAft>
                <a:spcPts val="0"/>
              </a:spcAft>
              <a:defRPr/>
            </a:pPr>
            <a:r>
              <a:rPr lang="en-US" sz="6827" dirty="0">
                <a:solidFill>
                  <a:srgbClr val="FFFF00"/>
                </a:solidFill>
                <a:effectLst>
                  <a:outerShdw blurRad="38100" dist="38100" dir="2700000" algn="tl">
                    <a:srgbClr val="000000">
                      <a:alpha val="43137"/>
                    </a:srgbClr>
                  </a:outerShdw>
                </a:effectLst>
                <a:latin typeface="Aharoni" pitchFamily="2" charset="-79"/>
                <a:cs typeface="Aharoni" pitchFamily="2" charset="-79"/>
              </a:rPr>
              <a:t>Worship In Spirit &amp; Truth</a:t>
            </a:r>
          </a:p>
        </p:txBody>
      </p:sp>
      <p:sp>
        <p:nvSpPr>
          <p:cNvPr id="3" name="Content Placeholder 2"/>
          <p:cNvSpPr>
            <a:spLocks noGrp="1"/>
          </p:cNvSpPr>
          <p:nvPr>
            <p:ph idx="1"/>
          </p:nvPr>
        </p:nvSpPr>
        <p:spPr>
          <a:xfrm>
            <a:off x="650240" y="2167467"/>
            <a:ext cx="11704320" cy="7152640"/>
          </a:xfrm>
        </p:spPr>
        <p:txBody>
          <a:bodyPr rtlCol="0">
            <a:normAutofit/>
          </a:bodyPr>
          <a:lstStyle/>
          <a:p>
            <a:pPr eaLnBrk="1" fontAlgn="auto" hangingPunct="1">
              <a:spcAft>
                <a:spcPts val="0"/>
              </a:spcAft>
              <a:defRPr/>
            </a:pPr>
            <a:r>
              <a:rPr lang="en-US" sz="5689" b="1" dirty="0">
                <a:solidFill>
                  <a:schemeClr val="bg1"/>
                </a:solidFill>
                <a:effectLst>
                  <a:outerShdw blurRad="38100" dist="38100" dir="2700000" algn="tl">
                    <a:srgbClr val="000000">
                      <a:alpha val="43137"/>
                    </a:srgbClr>
                  </a:outerShdw>
                </a:effectLst>
              </a:rPr>
              <a:t>The </a:t>
            </a:r>
            <a:r>
              <a:rPr lang="en-US" sz="5689" b="1" dirty="0">
                <a:solidFill>
                  <a:srgbClr val="FFFF00"/>
                </a:solidFill>
                <a:effectLst>
                  <a:outerShdw blurRad="38100" dist="38100" dir="2700000" algn="tl">
                    <a:srgbClr val="000000">
                      <a:alpha val="43137"/>
                    </a:srgbClr>
                  </a:outerShdw>
                </a:effectLst>
              </a:rPr>
              <a:t>AIM</a:t>
            </a:r>
            <a:r>
              <a:rPr lang="en-US" sz="5689" b="1" dirty="0">
                <a:solidFill>
                  <a:schemeClr val="bg1"/>
                </a:solidFill>
                <a:effectLst>
                  <a:outerShdw blurRad="38100" dist="38100" dir="2700000" algn="tl">
                    <a:srgbClr val="000000">
                      <a:alpha val="43137"/>
                    </a:srgbClr>
                  </a:outerShdw>
                </a:effectLst>
              </a:rPr>
              <a:t> of worship </a:t>
            </a:r>
            <a:endParaRPr lang="en-US" sz="5689" b="1" i="1" dirty="0">
              <a:solidFill>
                <a:schemeClr val="bg1"/>
              </a:solidFill>
              <a:effectLst>
                <a:outerShdw blurRad="38100" dist="38100" dir="2700000" algn="tl">
                  <a:srgbClr val="000000">
                    <a:alpha val="43137"/>
                  </a:srgbClr>
                </a:outerShdw>
              </a:effectLst>
            </a:endParaRPr>
          </a:p>
          <a:p>
            <a:pPr lvl="1" eaLnBrk="1" fontAlgn="auto" hangingPunct="1">
              <a:spcAft>
                <a:spcPts val="0"/>
              </a:spcAft>
              <a:defRPr/>
            </a:pPr>
            <a:r>
              <a:rPr lang="en-US" sz="5120" b="1" dirty="0">
                <a:solidFill>
                  <a:schemeClr val="bg1"/>
                </a:solidFill>
                <a:effectLst>
                  <a:outerShdw blurRad="38100" dist="38100" dir="2700000" algn="tl">
                    <a:srgbClr val="000000">
                      <a:alpha val="43137"/>
                    </a:srgbClr>
                  </a:outerShdw>
                </a:effectLst>
              </a:rPr>
              <a:t>God is to be the sole object of our worship   </a:t>
            </a:r>
            <a:r>
              <a:rPr lang="en-US" sz="4551" b="1" dirty="0">
                <a:solidFill>
                  <a:srgbClr val="FFFF00"/>
                </a:solidFill>
                <a:effectLst>
                  <a:outerShdw blurRad="38100" dist="38100" dir="2700000" algn="tl">
                    <a:srgbClr val="000000">
                      <a:alpha val="43137"/>
                    </a:srgbClr>
                  </a:outerShdw>
                </a:effectLst>
              </a:rPr>
              <a:t>Exodus 20:1-5;  Matthew 4:9-10</a:t>
            </a:r>
          </a:p>
          <a:p>
            <a:pPr lvl="1" eaLnBrk="1" fontAlgn="auto" hangingPunct="1">
              <a:spcAft>
                <a:spcPts val="0"/>
              </a:spcAft>
              <a:defRPr/>
            </a:pPr>
            <a:r>
              <a:rPr lang="en-US" sz="5120" b="1" dirty="0">
                <a:solidFill>
                  <a:schemeClr val="bg1"/>
                </a:solidFill>
                <a:effectLst>
                  <a:outerShdw blurRad="38100" dist="38100" dir="2700000" algn="tl">
                    <a:srgbClr val="000000">
                      <a:alpha val="43137"/>
                    </a:srgbClr>
                  </a:outerShdw>
                </a:effectLst>
              </a:rPr>
              <a:t>This would exclude all else as an object of worship </a:t>
            </a:r>
          </a:p>
        </p:txBody>
      </p:sp>
    </p:spTree>
    <p:extLst>
      <p:ext uri="{BB962C8B-B14F-4D97-AF65-F5344CB8AC3E}">
        <p14:creationId xmlns:p14="http://schemas.microsoft.com/office/powerpoint/2010/main" val="2967465396"/>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1000"/>
                                        <p:tgtEl>
                                          <p:spTgt spid="3">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outVertical)">
                                      <p:cBhvr>
                                        <p:cTn id="10" dur="1000"/>
                                        <p:tgtEl>
                                          <p:spTgt spid="3">
                                            <p:txEl>
                                              <p:pRg st="1" end="1"/>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outVertical)">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ebibleteacher.com/backgrnd/prayhands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47" y="-216747"/>
            <a:ext cx="13329920" cy="1051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a:bodyPr>
          <a:lstStyle/>
          <a:p>
            <a:pPr eaLnBrk="1" fontAlgn="auto" hangingPunct="1">
              <a:spcAft>
                <a:spcPts val="0"/>
              </a:spcAft>
              <a:defRPr/>
            </a:pPr>
            <a:r>
              <a:rPr lang="en-US" sz="6827" dirty="0">
                <a:solidFill>
                  <a:srgbClr val="FFFF00"/>
                </a:solidFill>
                <a:effectLst>
                  <a:outerShdw blurRad="38100" dist="38100" dir="2700000" algn="tl">
                    <a:srgbClr val="000000">
                      <a:alpha val="43137"/>
                    </a:srgbClr>
                  </a:outerShdw>
                </a:effectLst>
                <a:latin typeface="Aharoni" pitchFamily="2" charset="-79"/>
                <a:cs typeface="Aharoni" pitchFamily="2" charset="-79"/>
              </a:rPr>
              <a:t>Worship In Spirit &amp; Truth</a:t>
            </a:r>
          </a:p>
        </p:txBody>
      </p:sp>
      <p:sp>
        <p:nvSpPr>
          <p:cNvPr id="3" name="Content Placeholder 2"/>
          <p:cNvSpPr>
            <a:spLocks noGrp="1"/>
          </p:cNvSpPr>
          <p:nvPr>
            <p:ph idx="1"/>
          </p:nvPr>
        </p:nvSpPr>
        <p:spPr>
          <a:xfrm>
            <a:off x="650240" y="2167467"/>
            <a:ext cx="11704320" cy="7152640"/>
          </a:xfrm>
        </p:spPr>
        <p:txBody>
          <a:bodyPr rtlCol="0">
            <a:normAutofit/>
          </a:bodyPr>
          <a:lstStyle/>
          <a:p>
            <a:pPr eaLnBrk="1" fontAlgn="auto" hangingPunct="1">
              <a:spcAft>
                <a:spcPts val="0"/>
              </a:spcAft>
              <a:defRPr/>
            </a:pPr>
            <a:r>
              <a:rPr lang="en-US" sz="5689" b="1" dirty="0">
                <a:solidFill>
                  <a:schemeClr val="bg1"/>
                </a:solidFill>
                <a:effectLst>
                  <a:outerShdw blurRad="38100" dist="38100" dir="2700000" algn="tl">
                    <a:srgbClr val="000000">
                      <a:alpha val="43137"/>
                    </a:srgbClr>
                  </a:outerShdw>
                </a:effectLst>
              </a:rPr>
              <a:t>The </a:t>
            </a:r>
            <a:r>
              <a:rPr lang="en-US" sz="5689" b="1" dirty="0">
                <a:solidFill>
                  <a:srgbClr val="FFFF00"/>
                </a:solidFill>
                <a:effectLst>
                  <a:outerShdw blurRad="38100" dist="38100" dir="2700000" algn="tl">
                    <a:srgbClr val="000000">
                      <a:alpha val="43137"/>
                    </a:srgbClr>
                  </a:outerShdw>
                </a:effectLst>
              </a:rPr>
              <a:t>ATTITUDE</a:t>
            </a:r>
            <a:r>
              <a:rPr lang="en-US" sz="5689" b="1" dirty="0">
                <a:solidFill>
                  <a:schemeClr val="bg1"/>
                </a:solidFill>
                <a:effectLst>
                  <a:outerShdw blurRad="38100" dist="38100" dir="2700000" algn="tl">
                    <a:srgbClr val="000000">
                      <a:alpha val="43137"/>
                    </a:srgbClr>
                  </a:outerShdw>
                </a:effectLst>
              </a:rPr>
              <a:t> of worship </a:t>
            </a:r>
            <a:endParaRPr lang="en-US" sz="5689" b="1" i="1" dirty="0">
              <a:solidFill>
                <a:schemeClr val="bg1"/>
              </a:solidFill>
              <a:effectLst>
                <a:outerShdw blurRad="38100" dist="38100" dir="2700000" algn="tl">
                  <a:srgbClr val="000000">
                    <a:alpha val="43137"/>
                  </a:srgbClr>
                </a:outerShdw>
              </a:effectLst>
            </a:endParaRPr>
          </a:p>
          <a:p>
            <a:pPr lvl="1" eaLnBrk="1" fontAlgn="auto" hangingPunct="1">
              <a:spcAft>
                <a:spcPts val="0"/>
              </a:spcAft>
              <a:defRPr/>
            </a:pPr>
            <a:r>
              <a:rPr lang="en-US" sz="5120" b="1" dirty="0">
                <a:solidFill>
                  <a:schemeClr val="bg1"/>
                </a:solidFill>
                <a:effectLst>
                  <a:outerShdw blurRad="38100" dist="38100" dir="2700000" algn="tl">
                    <a:srgbClr val="000000">
                      <a:alpha val="43137"/>
                    </a:srgbClr>
                  </a:outerShdw>
                </a:effectLst>
              </a:rPr>
              <a:t>New Testament worship is spiritual</a:t>
            </a:r>
          </a:p>
          <a:p>
            <a:pPr lvl="2" eaLnBrk="1" fontAlgn="auto" hangingPunct="1">
              <a:spcAft>
                <a:spcPts val="0"/>
              </a:spcAft>
              <a:defRPr/>
            </a:pPr>
            <a:r>
              <a:rPr lang="en-US" sz="3982" b="1" dirty="0">
                <a:solidFill>
                  <a:srgbClr val="FFFF00"/>
                </a:solidFill>
                <a:effectLst>
                  <a:outerShdw blurRad="38100" dist="38100" dir="2700000" algn="tl">
                    <a:srgbClr val="000000">
                      <a:alpha val="43137"/>
                    </a:srgbClr>
                  </a:outerShdw>
                </a:effectLst>
              </a:rPr>
              <a:t>1 Peter 2:5; Heb. 10:22; Col. 3:17; Eph. 5:19</a:t>
            </a:r>
          </a:p>
          <a:p>
            <a:pPr lvl="1" eaLnBrk="1" fontAlgn="auto" hangingPunct="1">
              <a:spcAft>
                <a:spcPts val="0"/>
              </a:spcAft>
              <a:defRPr/>
            </a:pPr>
            <a:r>
              <a:rPr lang="en-US" sz="5120" b="1" dirty="0">
                <a:solidFill>
                  <a:schemeClr val="bg1"/>
                </a:solidFill>
                <a:effectLst>
                  <a:outerShdw blurRad="38100" dist="38100" dir="2700000" algn="tl">
                    <a:srgbClr val="000000">
                      <a:alpha val="43137"/>
                    </a:srgbClr>
                  </a:outerShdw>
                </a:effectLst>
              </a:rPr>
              <a:t>New Testament worship must come from the heart</a:t>
            </a:r>
          </a:p>
          <a:p>
            <a:pPr lvl="2" eaLnBrk="1" fontAlgn="auto" hangingPunct="1">
              <a:spcAft>
                <a:spcPts val="0"/>
              </a:spcAft>
              <a:defRPr/>
            </a:pPr>
            <a:r>
              <a:rPr lang="en-US" sz="3982" b="1" dirty="0">
                <a:solidFill>
                  <a:srgbClr val="FFFF00"/>
                </a:solidFill>
                <a:effectLst>
                  <a:outerShdw blurRad="38100" dist="38100" dir="2700000" algn="tl">
                    <a:srgbClr val="000000">
                      <a:alpha val="43137"/>
                    </a:srgbClr>
                  </a:outerShdw>
                </a:effectLst>
              </a:rPr>
              <a:t> Eph. 5:19; Col. 3:16; Heb. </a:t>
            </a:r>
            <a:r>
              <a:rPr lang="en-US" sz="3982" b="1" dirty="0">
                <a:solidFill>
                  <a:srgbClr val="FFFF00"/>
                </a:solidFill>
                <a:effectLst>
                  <a:outerShdw blurRad="38100" dist="38100" dir="2700000" algn="tl">
                    <a:srgbClr val="000000">
                      <a:alpha val="43137"/>
                    </a:srgbClr>
                  </a:outerShdw>
                </a:effectLst>
              </a:rPr>
              <a:t>12:28;              </a:t>
            </a:r>
            <a:r>
              <a:rPr lang="en-US" sz="3982" b="1" dirty="0" smtClean="0">
                <a:solidFill>
                  <a:srgbClr val="FFFF00"/>
                </a:solidFill>
                <a:effectLst>
                  <a:outerShdw blurRad="38100" dist="38100" dir="2700000" algn="tl">
                    <a:srgbClr val="000000">
                      <a:alpha val="43137"/>
                    </a:srgbClr>
                  </a:outerShdw>
                </a:effectLst>
              </a:rPr>
              <a:t>    </a:t>
            </a:r>
            <a:r>
              <a:rPr lang="en-US" sz="3982" b="1" dirty="0">
                <a:solidFill>
                  <a:srgbClr val="FFFF00"/>
                </a:solidFill>
                <a:effectLst>
                  <a:outerShdw blurRad="38100" dist="38100" dir="2700000" algn="tl">
                    <a:srgbClr val="000000">
                      <a:alpha val="43137"/>
                    </a:srgbClr>
                  </a:outerShdw>
                </a:effectLst>
              </a:rPr>
              <a:t>Matt. </a:t>
            </a:r>
            <a:r>
              <a:rPr lang="en-US" sz="3982" b="1" dirty="0">
                <a:solidFill>
                  <a:srgbClr val="FFFF00"/>
                </a:solidFill>
                <a:effectLst>
                  <a:outerShdw blurRad="38100" dist="38100" dir="2700000" algn="tl">
                    <a:srgbClr val="000000">
                      <a:alpha val="43137"/>
                    </a:srgbClr>
                  </a:outerShdw>
                </a:effectLst>
              </a:rPr>
              <a:t>15:7-9</a:t>
            </a:r>
          </a:p>
        </p:txBody>
      </p:sp>
    </p:spTree>
    <p:extLst>
      <p:ext uri="{BB962C8B-B14F-4D97-AF65-F5344CB8AC3E}">
        <p14:creationId xmlns:p14="http://schemas.microsoft.com/office/powerpoint/2010/main" val="2363065412"/>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1000"/>
                                        <p:tgtEl>
                                          <p:spTgt spid="3">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outVertical)">
                                      <p:cBhvr>
                                        <p:cTn id="10" dur="1000"/>
                                        <p:tgtEl>
                                          <p:spTgt spid="3">
                                            <p:txEl>
                                              <p:pRg st="1" end="1"/>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outVertical)">
                                      <p:cBhvr>
                                        <p:cTn id="13" dur="1000"/>
                                        <p:tgtEl>
                                          <p:spTgt spid="3">
                                            <p:txEl>
                                              <p:pRg st="2" end="2"/>
                                            </p:txEl>
                                          </p:spTgt>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outVertical)">
                                      <p:cBhvr>
                                        <p:cTn id="16" dur="1000"/>
                                        <p:tgtEl>
                                          <p:spTgt spid="3">
                                            <p:txEl>
                                              <p:pRg st="3" end="3"/>
                                            </p:txEl>
                                          </p:spTgt>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outVertical)">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p:cNvPicPr>
          <p:nvPr/>
        </p:nvPicPr>
        <p:blipFill>
          <a:blip r:embed="rId3">
            <a:alphaModFix amt="88000"/>
            <a:extLst>
              <a:ext uri="{28A0092B-C50C-407E-A947-70E740481C1C}">
                <a14:useLocalDpi xmlns:a14="http://schemas.microsoft.com/office/drawing/2010/main" val="0"/>
              </a:ext>
            </a:extLst>
          </a:blip>
          <a:srcRect/>
          <a:stretch>
            <a:fillRect/>
          </a:stretch>
        </p:blipFill>
        <p:spPr bwMode="auto">
          <a:xfrm>
            <a:off x="-246063" y="-304800"/>
            <a:ext cx="13530263" cy="10337800"/>
          </a:xfrm>
          <a:prstGeom prst="rect">
            <a:avLst/>
          </a:prstGeom>
          <a:noFill/>
          <a:ln>
            <a:noFill/>
          </a:ln>
          <a:effectLst/>
          <a:extLst>
            <a:ext uri="{909E8E84-426E-40dd-AFC4-6F175D3DCCD1}">
              <a14:hiddenFill xmlns="" xmlns:a14="http://schemas.microsoft.com/office/drawing/2010/main">
                <a:solidFill>
                  <a:srgbClr val="FFFFFF">
                    <a:alpha val="88116"/>
                  </a:srgbClr>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123"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3600">
              <a:solidFill>
                <a:srgbClr val="FFFFFF"/>
              </a:solidFill>
              <a:latin typeface="American Typewriter" charset="0"/>
              <a:cs typeface="American Typewriter" charset="0"/>
              <a:sym typeface="American Typewriter" charset="0"/>
            </a:endParaRPr>
          </a:p>
        </p:txBody>
      </p:sp>
      <p:pic>
        <p:nvPicPr>
          <p:cNvPr id="5124" name="Picture 4" descr="image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03213" cy="9752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125" name="AutoShape 5"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nchor="ctr"/>
          <a:lstStyle/>
          <a:p>
            <a:pPr algn="l" defTabSz="914400"/>
            <a:endParaRPr lang="en-US" sz="2400">
              <a:solidFill>
                <a:srgbClr val="000000"/>
              </a:solidFill>
              <a:latin typeface="Calibri" charset="0"/>
              <a:cs typeface="Calibri" charset="0"/>
              <a:sym typeface="Calibri" charset="0"/>
            </a:endParaRPr>
          </a:p>
        </p:txBody>
      </p:sp>
      <p:pic>
        <p:nvPicPr>
          <p:cNvPr id="5126" name="Picture 6"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5127" name="Picture 7"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5128" name="Picture 8"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613" y="42863"/>
            <a:ext cx="12903200" cy="8172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129" name="AutoShape 9"/>
          <p:cNvSpPr>
            <a:spLocks/>
          </p:cNvSpPr>
          <p:nvPr/>
        </p:nvSpPr>
        <p:spPr bwMode="auto">
          <a:xfrm>
            <a:off x="457200" y="254000"/>
            <a:ext cx="12138025" cy="7083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52400" dist="76201" dir="2700000" algn="ctr" rotWithShape="0">
              <a:srgbClr val="000000">
                <a:alpha val="3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6500" b="1" dirty="0">
                <a:solidFill>
                  <a:srgbClr val="000000"/>
                </a:solidFill>
                <a:latin typeface="Times New Roman" charset="0"/>
                <a:cs typeface="Times New Roman" charset="0"/>
                <a:sym typeface="Times New Roman" charset="0"/>
              </a:rPr>
              <a:t>John 4:19-26 (NKJV) </a:t>
            </a:r>
          </a:p>
          <a:p>
            <a:pPr defTabSz="457200">
              <a:spcBef>
                <a:spcPts val="500"/>
              </a:spcBef>
            </a:pPr>
            <a:r>
              <a:rPr lang="en-US" sz="5200" baseline="32000" dirty="0" smtClean="0">
                <a:solidFill>
                  <a:srgbClr val="000000"/>
                </a:solidFill>
                <a:latin typeface="Times New Roman" charset="0"/>
                <a:cs typeface="Times New Roman" charset="0"/>
                <a:sym typeface="Times New Roman" charset="0"/>
              </a:rPr>
              <a:t>19</a:t>
            </a:r>
            <a:r>
              <a:rPr lang="en-US" sz="5200" dirty="0" smtClean="0">
                <a:solidFill>
                  <a:srgbClr val="000000"/>
                </a:solidFill>
                <a:latin typeface="Times New Roman" charset="0"/>
                <a:cs typeface="Times New Roman" charset="0"/>
                <a:sym typeface="Times New Roman" charset="0"/>
              </a:rPr>
              <a:t>The </a:t>
            </a:r>
            <a:r>
              <a:rPr lang="en-US" sz="5200" dirty="0">
                <a:solidFill>
                  <a:srgbClr val="000000"/>
                </a:solidFill>
                <a:latin typeface="Times New Roman" charset="0"/>
                <a:cs typeface="Times New Roman" charset="0"/>
                <a:sym typeface="Times New Roman" charset="0"/>
              </a:rPr>
              <a:t>woman said to Him, "Sir, I perceive that You are a prophet. </a:t>
            </a:r>
            <a:r>
              <a:rPr lang="en-US" sz="5200" baseline="32000" dirty="0" smtClean="0">
                <a:solidFill>
                  <a:srgbClr val="000000"/>
                </a:solidFill>
                <a:latin typeface="Times New Roman" charset="0"/>
                <a:cs typeface="Times New Roman" charset="0"/>
                <a:sym typeface="Times New Roman" charset="0"/>
              </a:rPr>
              <a:t>20</a:t>
            </a:r>
            <a:r>
              <a:rPr lang="en-US" sz="5200" dirty="0" smtClean="0">
                <a:solidFill>
                  <a:srgbClr val="000000"/>
                </a:solidFill>
                <a:latin typeface="Times New Roman" charset="0"/>
                <a:cs typeface="Times New Roman" charset="0"/>
                <a:sym typeface="Times New Roman" charset="0"/>
              </a:rPr>
              <a:t>Our </a:t>
            </a:r>
            <a:r>
              <a:rPr lang="en-US" sz="5200" dirty="0">
                <a:solidFill>
                  <a:srgbClr val="000000"/>
                </a:solidFill>
                <a:latin typeface="Times New Roman" charset="0"/>
                <a:cs typeface="Times New Roman" charset="0"/>
                <a:sym typeface="Times New Roman" charset="0"/>
              </a:rPr>
              <a:t>fathers worshiped on this mountain, and you </a:t>
            </a:r>
            <a:r>
              <a:rPr lang="en-US" sz="5200" i="1" dirty="0">
                <a:solidFill>
                  <a:srgbClr val="000000"/>
                </a:solidFill>
                <a:latin typeface="Times New Roman" charset="0"/>
                <a:cs typeface="Times New Roman" charset="0"/>
                <a:sym typeface="Times New Roman" charset="0"/>
              </a:rPr>
              <a:t>Jews</a:t>
            </a:r>
            <a:r>
              <a:rPr lang="en-US" sz="5200" dirty="0">
                <a:solidFill>
                  <a:srgbClr val="000000"/>
                </a:solidFill>
                <a:latin typeface="Times New Roman" charset="0"/>
                <a:cs typeface="Times New Roman" charset="0"/>
                <a:sym typeface="Times New Roman" charset="0"/>
              </a:rPr>
              <a:t> say that in Jerusalem is the place where one ought to worship." </a:t>
            </a:r>
            <a:r>
              <a:rPr lang="en-US" sz="5200" baseline="32000" dirty="0" smtClean="0">
                <a:solidFill>
                  <a:srgbClr val="000000"/>
                </a:solidFill>
                <a:latin typeface="Times New Roman" charset="0"/>
                <a:cs typeface="Times New Roman" charset="0"/>
                <a:sym typeface="Times New Roman" charset="0"/>
              </a:rPr>
              <a:t>21</a:t>
            </a:r>
            <a:r>
              <a:rPr lang="en-US" sz="5200" dirty="0" smtClean="0">
                <a:solidFill>
                  <a:srgbClr val="000000"/>
                </a:solidFill>
                <a:latin typeface="Times New Roman" charset="0"/>
                <a:cs typeface="Times New Roman" charset="0"/>
                <a:sym typeface="Times New Roman" charset="0"/>
              </a:rPr>
              <a:t>Jesus </a:t>
            </a:r>
            <a:r>
              <a:rPr lang="en-US" sz="5200" dirty="0">
                <a:solidFill>
                  <a:srgbClr val="000000"/>
                </a:solidFill>
                <a:latin typeface="Times New Roman" charset="0"/>
                <a:cs typeface="Times New Roman" charset="0"/>
                <a:sym typeface="Times New Roman" charset="0"/>
              </a:rPr>
              <a:t>said to her, "</a:t>
            </a:r>
            <a:r>
              <a:rPr lang="en-US" sz="5200" dirty="0">
                <a:solidFill>
                  <a:srgbClr val="A43C27"/>
                </a:solidFill>
                <a:latin typeface="Times New Roman" charset="0"/>
                <a:cs typeface="Times New Roman" charset="0"/>
                <a:sym typeface="Times New Roman" charset="0"/>
              </a:rPr>
              <a:t>Woman, believe Me, the hour is coming when you will neither on this mountain, nor in Jerusalem, worship the Father</a:t>
            </a:r>
            <a:r>
              <a:rPr lang="en-US" sz="5200" dirty="0">
                <a:solidFill>
                  <a:srgbClr val="000000"/>
                </a:solidFill>
                <a:latin typeface="Times New Roman" charset="0"/>
                <a:cs typeface="Times New Roman" charset="0"/>
                <a:sym typeface="Times New Roman" charset="0"/>
              </a:rPr>
              <a:t>.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ebibleteacher.com/backgrnd/prayhands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47" y="-216747"/>
            <a:ext cx="13329920" cy="1051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a:bodyPr>
          <a:lstStyle/>
          <a:p>
            <a:pPr eaLnBrk="1" fontAlgn="auto" hangingPunct="1">
              <a:spcAft>
                <a:spcPts val="0"/>
              </a:spcAft>
              <a:defRPr/>
            </a:pPr>
            <a:r>
              <a:rPr lang="en-US" sz="6827" dirty="0">
                <a:solidFill>
                  <a:srgbClr val="FFFF00"/>
                </a:solidFill>
                <a:effectLst>
                  <a:outerShdw blurRad="38100" dist="38100" dir="2700000" algn="tl">
                    <a:srgbClr val="000000">
                      <a:alpha val="43137"/>
                    </a:srgbClr>
                  </a:outerShdw>
                </a:effectLst>
                <a:latin typeface="Aharoni" pitchFamily="2" charset="-79"/>
                <a:cs typeface="Aharoni" pitchFamily="2" charset="-79"/>
              </a:rPr>
              <a:t>Worship In Spirit &amp; Truth</a:t>
            </a:r>
          </a:p>
        </p:txBody>
      </p:sp>
      <p:sp>
        <p:nvSpPr>
          <p:cNvPr id="3" name="Content Placeholder 2"/>
          <p:cNvSpPr>
            <a:spLocks noGrp="1"/>
          </p:cNvSpPr>
          <p:nvPr>
            <p:ph idx="1"/>
          </p:nvPr>
        </p:nvSpPr>
        <p:spPr>
          <a:xfrm>
            <a:off x="650240" y="2167467"/>
            <a:ext cx="11704320" cy="7152640"/>
          </a:xfrm>
        </p:spPr>
        <p:txBody>
          <a:bodyPr rtlCol="0">
            <a:normAutofit/>
          </a:bodyPr>
          <a:lstStyle/>
          <a:p>
            <a:pPr eaLnBrk="1" fontAlgn="auto" hangingPunct="1">
              <a:spcAft>
                <a:spcPts val="0"/>
              </a:spcAft>
              <a:defRPr/>
            </a:pPr>
            <a:r>
              <a:rPr lang="en-US" sz="5689" b="1" dirty="0">
                <a:solidFill>
                  <a:schemeClr val="bg1"/>
                </a:solidFill>
                <a:effectLst>
                  <a:outerShdw blurRad="38100" dist="38100" dir="2700000" algn="tl">
                    <a:srgbClr val="000000">
                      <a:alpha val="43137"/>
                    </a:srgbClr>
                  </a:outerShdw>
                </a:effectLst>
              </a:rPr>
              <a:t>The </a:t>
            </a:r>
            <a:r>
              <a:rPr lang="en-US" sz="5689" b="1" dirty="0">
                <a:solidFill>
                  <a:srgbClr val="FFFF00"/>
                </a:solidFill>
                <a:effectLst>
                  <a:outerShdw blurRad="38100" dist="38100" dir="2700000" algn="tl">
                    <a:srgbClr val="000000">
                      <a:alpha val="43137"/>
                    </a:srgbClr>
                  </a:outerShdw>
                </a:effectLst>
              </a:rPr>
              <a:t>ATTITUDE</a:t>
            </a:r>
            <a:r>
              <a:rPr lang="en-US" sz="5689" b="1" dirty="0">
                <a:solidFill>
                  <a:schemeClr val="bg1"/>
                </a:solidFill>
                <a:effectLst>
                  <a:outerShdw blurRad="38100" dist="38100" dir="2700000" algn="tl">
                    <a:srgbClr val="000000">
                      <a:alpha val="43137"/>
                    </a:srgbClr>
                  </a:outerShdw>
                </a:effectLst>
              </a:rPr>
              <a:t> of </a:t>
            </a:r>
            <a:r>
              <a:rPr lang="en-US" sz="5689" b="1" dirty="0" smtClean="0">
                <a:solidFill>
                  <a:schemeClr val="bg1"/>
                </a:solidFill>
                <a:effectLst>
                  <a:outerShdw blurRad="38100" dist="38100" dir="2700000" algn="tl">
                    <a:srgbClr val="000000">
                      <a:alpha val="43137"/>
                    </a:srgbClr>
                  </a:outerShdw>
                </a:effectLst>
              </a:rPr>
              <a:t>worship, in </a:t>
            </a:r>
            <a:r>
              <a:rPr lang="en-US" sz="5689" b="1" smtClean="0">
                <a:solidFill>
                  <a:schemeClr val="bg1"/>
                </a:solidFill>
                <a:effectLst>
                  <a:outerShdw blurRad="38100" dist="38100" dir="2700000" algn="tl">
                    <a:srgbClr val="000000">
                      <a:alpha val="43137"/>
                    </a:srgbClr>
                  </a:outerShdw>
                </a:effectLst>
              </a:rPr>
              <a:t>“spirit”</a:t>
            </a:r>
            <a:endParaRPr lang="en-US" sz="5689" b="1" i="1" dirty="0">
              <a:solidFill>
                <a:schemeClr val="bg1"/>
              </a:solidFill>
              <a:effectLst>
                <a:outerShdw blurRad="38100" dist="38100" dir="2700000" algn="tl">
                  <a:srgbClr val="000000">
                    <a:alpha val="43137"/>
                  </a:srgbClr>
                </a:outerShdw>
              </a:effectLst>
            </a:endParaRPr>
          </a:p>
          <a:p>
            <a:pPr lvl="1" eaLnBrk="1" fontAlgn="auto" hangingPunct="1">
              <a:spcAft>
                <a:spcPts val="0"/>
              </a:spcAft>
              <a:defRPr/>
            </a:pPr>
            <a:r>
              <a:rPr lang="en-US" sz="5120" b="1" dirty="0">
                <a:solidFill>
                  <a:schemeClr val="bg1"/>
                </a:solidFill>
                <a:effectLst>
                  <a:outerShdw blurRad="38100" dist="38100" dir="2700000" algn="tl">
                    <a:srgbClr val="000000">
                      <a:alpha val="43137"/>
                    </a:srgbClr>
                  </a:outerShdw>
                </a:effectLst>
              </a:rPr>
              <a:t>How do we do this?</a:t>
            </a:r>
          </a:p>
          <a:p>
            <a:pPr marL="2031968" lvl="2" indent="-731509" eaLnBrk="1" fontAlgn="auto" hangingPunct="1">
              <a:spcAft>
                <a:spcPts val="0"/>
              </a:spcAft>
              <a:buClr>
                <a:srgbClr val="FFFF00"/>
              </a:buClr>
              <a:buSzPct val="75000"/>
              <a:buFont typeface="+mj-lt"/>
              <a:buAutoNum type="arabicParenR"/>
              <a:defRPr/>
            </a:pPr>
            <a:r>
              <a:rPr lang="en-US" sz="3982" b="1" dirty="0">
                <a:solidFill>
                  <a:schemeClr val="bg1"/>
                </a:solidFill>
                <a:effectLst>
                  <a:outerShdw blurRad="38100" dist="38100" dir="2700000" algn="tl">
                    <a:srgbClr val="000000">
                      <a:alpha val="43137"/>
                    </a:srgbClr>
                  </a:outerShdw>
                </a:effectLst>
              </a:rPr>
              <a:t>Prepare your heart – prayer, proper mind-set, rest; </a:t>
            </a:r>
          </a:p>
          <a:p>
            <a:pPr marL="2031968" lvl="2" indent="-731509" eaLnBrk="1" fontAlgn="auto" hangingPunct="1">
              <a:spcAft>
                <a:spcPts val="0"/>
              </a:spcAft>
              <a:buClr>
                <a:srgbClr val="FFFF00"/>
              </a:buClr>
              <a:buSzPct val="75000"/>
              <a:buFont typeface="+mj-lt"/>
              <a:buAutoNum type="arabicParenR"/>
              <a:defRPr/>
            </a:pPr>
            <a:r>
              <a:rPr lang="en-US" sz="3982" b="1" dirty="0">
                <a:solidFill>
                  <a:schemeClr val="bg1"/>
                </a:solidFill>
                <a:effectLst>
                  <a:outerShdw blurRad="38100" dist="38100" dir="2700000" algn="tl">
                    <a:srgbClr val="000000">
                      <a:alpha val="43137"/>
                    </a:srgbClr>
                  </a:outerShdw>
                </a:effectLst>
              </a:rPr>
              <a:t>Maintain a worshipful atmosphere;</a:t>
            </a:r>
          </a:p>
          <a:p>
            <a:pPr marL="2031968" lvl="2" indent="-731509" eaLnBrk="1" fontAlgn="auto" hangingPunct="1">
              <a:spcAft>
                <a:spcPts val="0"/>
              </a:spcAft>
              <a:buClr>
                <a:srgbClr val="FFFF00"/>
              </a:buClr>
              <a:buSzPct val="75000"/>
              <a:buFont typeface="+mj-lt"/>
              <a:buAutoNum type="arabicParenR"/>
              <a:defRPr/>
            </a:pPr>
            <a:r>
              <a:rPr lang="en-US" sz="3982" b="1" dirty="0">
                <a:solidFill>
                  <a:schemeClr val="bg1"/>
                </a:solidFill>
                <a:effectLst>
                  <a:outerShdw blurRad="38100" dist="38100" dir="2700000" algn="tl">
                    <a:srgbClr val="000000">
                      <a:alpha val="43137"/>
                    </a:srgbClr>
                  </a:outerShdw>
                </a:effectLst>
              </a:rPr>
              <a:t>Cultivate a deep awareness of God; </a:t>
            </a:r>
          </a:p>
          <a:p>
            <a:pPr marL="2031968" lvl="2" indent="-731509" eaLnBrk="1" fontAlgn="auto" hangingPunct="1">
              <a:spcAft>
                <a:spcPts val="0"/>
              </a:spcAft>
              <a:buClr>
                <a:srgbClr val="FFFF00"/>
              </a:buClr>
              <a:buSzPct val="75000"/>
              <a:buFont typeface="+mj-lt"/>
              <a:buAutoNum type="arabicParenR"/>
              <a:defRPr/>
            </a:pPr>
            <a:r>
              <a:rPr lang="en-US" sz="3982" b="1" dirty="0">
                <a:solidFill>
                  <a:schemeClr val="bg1"/>
                </a:solidFill>
                <a:effectLst>
                  <a:outerShdw blurRad="38100" dist="38100" dir="2700000" algn="tl">
                    <a:srgbClr val="000000">
                      <a:alpha val="43137"/>
                    </a:srgbClr>
                  </a:outerShdw>
                </a:effectLst>
              </a:rPr>
              <a:t>Don’t let things become commonplace; </a:t>
            </a:r>
          </a:p>
          <a:p>
            <a:pPr marL="2031968" lvl="2" indent="-731509" eaLnBrk="1" fontAlgn="auto" hangingPunct="1">
              <a:spcAft>
                <a:spcPts val="0"/>
              </a:spcAft>
              <a:buClr>
                <a:srgbClr val="FFFF00"/>
              </a:buClr>
              <a:buSzPct val="75000"/>
              <a:buFont typeface="+mj-lt"/>
              <a:buAutoNum type="arabicParenR"/>
              <a:defRPr/>
            </a:pPr>
            <a:r>
              <a:rPr lang="en-US" sz="3982" b="1" dirty="0">
                <a:solidFill>
                  <a:schemeClr val="bg1"/>
                </a:solidFill>
                <a:effectLst>
                  <a:outerShdw blurRad="38100" dist="38100" dir="2700000" algn="tl">
                    <a:srgbClr val="000000">
                      <a:alpha val="43137"/>
                    </a:srgbClr>
                  </a:outerShdw>
                </a:effectLst>
              </a:rPr>
              <a:t>Put your heart into it; </a:t>
            </a:r>
          </a:p>
          <a:p>
            <a:pPr marL="2031968" lvl="2" indent="-731509" eaLnBrk="1" fontAlgn="auto" hangingPunct="1">
              <a:spcAft>
                <a:spcPts val="0"/>
              </a:spcAft>
              <a:buClr>
                <a:srgbClr val="FFFF00"/>
              </a:buClr>
              <a:buSzPct val="75000"/>
              <a:buFont typeface="+mj-lt"/>
              <a:buAutoNum type="arabicParenR"/>
              <a:defRPr/>
            </a:pPr>
            <a:r>
              <a:rPr lang="en-US" sz="3982" b="1" dirty="0">
                <a:solidFill>
                  <a:schemeClr val="bg1"/>
                </a:solidFill>
                <a:effectLst>
                  <a:outerShdw blurRad="38100" dist="38100" dir="2700000" algn="tl">
                    <a:srgbClr val="000000">
                      <a:alpha val="43137"/>
                    </a:srgbClr>
                  </a:outerShdw>
                </a:effectLst>
              </a:rPr>
              <a:t>Study Bible examples of worship.</a:t>
            </a:r>
          </a:p>
        </p:txBody>
      </p:sp>
    </p:spTree>
    <p:extLst>
      <p:ext uri="{BB962C8B-B14F-4D97-AF65-F5344CB8AC3E}">
        <p14:creationId xmlns:p14="http://schemas.microsoft.com/office/powerpoint/2010/main" val="2008785847"/>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1000"/>
                                        <p:tgtEl>
                                          <p:spTgt spid="3">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outVertical)">
                                      <p:cBhvr>
                                        <p:cTn id="10" dur="1000"/>
                                        <p:tgtEl>
                                          <p:spTgt spid="3">
                                            <p:txEl>
                                              <p:pRg st="1" end="1"/>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outVertical)">
                                      <p:cBhvr>
                                        <p:cTn id="13" dur="1000"/>
                                        <p:tgtEl>
                                          <p:spTgt spid="3">
                                            <p:txEl>
                                              <p:pRg st="2" end="2"/>
                                            </p:txEl>
                                          </p:spTgt>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outVertical)">
                                      <p:cBhvr>
                                        <p:cTn id="16" dur="1000"/>
                                        <p:tgtEl>
                                          <p:spTgt spid="3">
                                            <p:txEl>
                                              <p:pRg st="3" end="3"/>
                                            </p:txEl>
                                          </p:spTgt>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outVertical)">
                                      <p:cBhvr>
                                        <p:cTn id="19" dur="1000"/>
                                        <p:tgtEl>
                                          <p:spTgt spid="3">
                                            <p:txEl>
                                              <p:pRg st="4" end="4"/>
                                            </p:txEl>
                                          </p:spTgt>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outVertical)">
                                      <p:cBhvr>
                                        <p:cTn id="22" dur="1000"/>
                                        <p:tgtEl>
                                          <p:spTgt spid="3">
                                            <p:txEl>
                                              <p:pRg st="5" end="5"/>
                                            </p:txEl>
                                          </p:spTgt>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outVertical)">
                                      <p:cBhvr>
                                        <p:cTn id="25" dur="1000"/>
                                        <p:tgtEl>
                                          <p:spTgt spid="3">
                                            <p:txEl>
                                              <p:pRg st="6" end="6"/>
                                            </p:txEl>
                                          </p:spTgt>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outVertical)">
                                      <p:cBhvr>
                                        <p:cTn id="2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4817"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4818"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4819"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34820"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4821" name="AutoShape 5"/>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34822"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825" y="2627313"/>
            <a:ext cx="5878513" cy="7316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4823" name="AutoShape 7"/>
          <p:cNvSpPr>
            <a:spLocks/>
          </p:cNvSpPr>
          <p:nvPr/>
        </p:nvSpPr>
        <p:spPr bwMode="auto">
          <a:xfrm>
            <a:off x="5788025" y="2843213"/>
            <a:ext cx="6848475" cy="6619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outerShdw blurRad="635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44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John 4:23-24 (NKJV) </a:t>
            </a:r>
          </a:p>
          <a:p>
            <a:pPr defTabSz="457200">
              <a:spcBef>
                <a:spcPts val="500"/>
              </a:spcBef>
            </a:pPr>
            <a:r>
              <a:rPr lang="en-US" sz="4400" baseline="320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23</a:t>
            </a:r>
            <a:r>
              <a:rPr lang="en-US" sz="44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But </a:t>
            </a:r>
            <a:r>
              <a:rPr lang="en-US" sz="4400" dirty="0">
                <a:solidFill>
                  <a:srgbClr val="FFFFFF"/>
                </a:solidFill>
                <a:effectLst>
                  <a:outerShdw blurRad="38100" dist="38100" dir="2700000" algn="tl">
                    <a:srgbClr val="000000"/>
                  </a:outerShdw>
                </a:effectLst>
                <a:latin typeface="Times New Roman" charset="0"/>
                <a:cs typeface="Times New Roman" charset="0"/>
                <a:sym typeface="Times New Roman" charset="0"/>
              </a:rPr>
              <a:t>the hour is coming, and now is, when the true worshipers will worship the Father in spirit and truth; for the Father is seeking such to worship Him. </a:t>
            </a:r>
            <a:r>
              <a:rPr lang="en-US" sz="4400" baseline="320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24</a:t>
            </a:r>
            <a:r>
              <a:rPr lang="en-US" sz="44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God </a:t>
            </a:r>
            <a:r>
              <a:rPr lang="en-US" sz="4400" i="1" dirty="0">
                <a:solidFill>
                  <a:srgbClr val="FFFFFF"/>
                </a:solidFill>
                <a:effectLst>
                  <a:outerShdw blurRad="38100" dist="38100" dir="2700000" algn="tl">
                    <a:srgbClr val="000000"/>
                  </a:outerShdw>
                </a:effectLst>
                <a:latin typeface="Times New Roman" charset="0"/>
                <a:cs typeface="Times New Roman" charset="0"/>
                <a:sym typeface="Times New Roman" charset="0"/>
              </a:rPr>
              <a:t>is</a:t>
            </a:r>
            <a:r>
              <a:rPr lang="en-US" sz="4400" dirty="0">
                <a:solidFill>
                  <a:srgbClr val="FFFFFF"/>
                </a:solidFill>
                <a:effectLst>
                  <a:outerShdw blurRad="38100" dist="38100" dir="2700000" algn="tl">
                    <a:srgbClr val="000000"/>
                  </a:outerShdw>
                </a:effectLst>
                <a:latin typeface="Times New Roman" charset="0"/>
                <a:cs typeface="Times New Roman" charset="0"/>
                <a:sym typeface="Times New Roman" charset="0"/>
              </a:rPr>
              <a:t> Spirit, and those who worship Him must worship in spirit and truth." </a:t>
            </a:r>
            <a:endParaRPr lang="en-US" dirty="0"/>
          </a:p>
        </p:txBody>
      </p:sp>
      <p:pic>
        <p:nvPicPr>
          <p:cNvPr id="34824" name="Picture 8"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8425" y="1479550"/>
            <a:ext cx="12806363" cy="1612900"/>
          </a:xfrm>
          <a:prstGeom prst="rect">
            <a:avLst/>
          </a:prstGeom>
          <a:noFill/>
          <a:ln>
            <a:noFill/>
          </a:ln>
          <a:effectLst>
            <a:outerShdw blurRad="635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5841"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5842"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5843"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35844"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5845" name="AutoShape 5"/>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35846" name="Picture 6" descr="dropp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498600"/>
            <a:ext cx="5743575" cy="7962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5847" name="AutoShape 7"/>
          <p:cNvSpPr>
            <a:spLocks/>
          </p:cNvSpPr>
          <p:nvPr/>
        </p:nvSpPr>
        <p:spPr bwMode="auto">
          <a:xfrm>
            <a:off x="5724525" y="2927350"/>
            <a:ext cx="7099300" cy="6300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43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John 20:30-31 (NKJV) </a:t>
            </a:r>
            <a:br>
              <a:rPr lang="en-US" sz="4300" b="1" dirty="0">
                <a:solidFill>
                  <a:srgbClr val="FFFFFF"/>
                </a:solidFill>
                <a:effectLst>
                  <a:outerShdw blurRad="38100" dist="38100" dir="2700000" algn="tl">
                    <a:srgbClr val="000000"/>
                  </a:outerShdw>
                </a:effectLst>
                <a:latin typeface="Times New Roman" charset="0"/>
                <a:cs typeface="Times New Roman" charset="0"/>
                <a:sym typeface="Times New Roman" charset="0"/>
              </a:rPr>
            </a:br>
            <a:r>
              <a:rPr lang="en-US" sz="4300" baseline="32000" dirty="0">
                <a:solidFill>
                  <a:srgbClr val="FFFFFF"/>
                </a:solidFill>
                <a:effectLst>
                  <a:outerShdw blurRad="38100" dist="38100" dir="2700000" algn="tl">
                    <a:srgbClr val="000000"/>
                  </a:outerShdw>
                </a:effectLst>
                <a:latin typeface="Times New Roman" charset="0"/>
                <a:cs typeface="Times New Roman" charset="0"/>
                <a:sym typeface="Times New Roman" charset="0"/>
              </a:rPr>
              <a:t>30 </a:t>
            </a:r>
            <a:r>
              <a:rPr lang="en-US" sz="4300" dirty="0">
                <a:solidFill>
                  <a:srgbClr val="FFFFFF"/>
                </a:solidFill>
                <a:effectLst>
                  <a:outerShdw blurRad="38100" dist="38100" dir="2700000" algn="tl">
                    <a:srgbClr val="000000"/>
                  </a:outerShdw>
                </a:effectLst>
                <a:latin typeface="Times New Roman" charset="0"/>
                <a:cs typeface="Times New Roman" charset="0"/>
                <a:sym typeface="Times New Roman" charset="0"/>
              </a:rPr>
              <a:t>And truly Jesus did many other signs in the presence of His disciples, which are not written in this book; </a:t>
            </a:r>
            <a:r>
              <a:rPr lang="en-US" sz="4300" baseline="32000" dirty="0">
                <a:solidFill>
                  <a:srgbClr val="FFFFFF"/>
                </a:solidFill>
                <a:effectLst>
                  <a:outerShdw blurRad="38100" dist="38100" dir="2700000" algn="tl">
                    <a:srgbClr val="000000"/>
                  </a:outerShdw>
                </a:effectLst>
                <a:latin typeface="Times New Roman" charset="0"/>
                <a:cs typeface="Times New Roman" charset="0"/>
                <a:sym typeface="Times New Roman" charset="0"/>
              </a:rPr>
              <a:t>31 </a:t>
            </a:r>
            <a:r>
              <a:rPr lang="en-US" sz="4300" dirty="0">
                <a:solidFill>
                  <a:srgbClr val="FFFFFF"/>
                </a:solidFill>
                <a:effectLst>
                  <a:outerShdw blurRad="38100" dist="38100" dir="2700000" algn="tl">
                    <a:srgbClr val="000000"/>
                  </a:outerShdw>
                </a:effectLst>
                <a:latin typeface="Times New Roman" charset="0"/>
                <a:cs typeface="Times New Roman" charset="0"/>
                <a:sym typeface="Times New Roman" charset="0"/>
              </a:rPr>
              <a:t>but these are written that you may believe that Jesus is the Christ, the Son of God, and that believing you may have life in His name. </a:t>
            </a:r>
            <a:endParaRPr lang="en-US" dirty="0"/>
          </a:p>
        </p:txBody>
      </p:sp>
      <p:pic>
        <p:nvPicPr>
          <p:cNvPr id="35848" name="Picture 8" descr="dropp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78400" y="1341438"/>
            <a:ext cx="3479800" cy="2217737"/>
          </a:xfrm>
          <a:prstGeom prst="rect">
            <a:avLst/>
          </a:pr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Tree>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066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6" name="Picture 2"/>
          <p:cNvPicPr>
            <a:picLocks noChangeAspect="1"/>
          </p:cNvPicPr>
          <p:nvPr/>
        </p:nvPicPr>
        <p:blipFill>
          <a:blip r:embed="rId3">
            <a:alphaModFix amt="88000"/>
            <a:extLst>
              <a:ext uri="{28A0092B-C50C-407E-A947-70E740481C1C}">
                <a14:useLocalDpi xmlns:a14="http://schemas.microsoft.com/office/drawing/2010/main" val="0"/>
              </a:ext>
            </a:extLst>
          </a:blip>
          <a:srcRect/>
          <a:stretch>
            <a:fillRect/>
          </a:stretch>
        </p:blipFill>
        <p:spPr bwMode="auto">
          <a:xfrm>
            <a:off x="-246063" y="-304800"/>
            <a:ext cx="13530263" cy="10337800"/>
          </a:xfrm>
          <a:prstGeom prst="rect">
            <a:avLst/>
          </a:prstGeom>
          <a:noFill/>
          <a:ln>
            <a:noFill/>
          </a:ln>
          <a:effectLst/>
          <a:extLst>
            <a:ext uri="{909E8E84-426E-40dd-AFC4-6F175D3DCCD1}">
              <a14:hiddenFill xmlns="" xmlns:a14="http://schemas.microsoft.com/office/drawing/2010/main">
                <a:solidFill>
                  <a:srgbClr val="FFFFFF">
                    <a:alpha val="88116"/>
                  </a:srgbClr>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147"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3600">
              <a:solidFill>
                <a:srgbClr val="FFFFFF"/>
              </a:solidFill>
              <a:latin typeface="American Typewriter" charset="0"/>
              <a:cs typeface="American Typewriter" charset="0"/>
              <a:sym typeface="American Typewriter" charset="0"/>
            </a:endParaRPr>
          </a:p>
        </p:txBody>
      </p:sp>
      <p:pic>
        <p:nvPicPr>
          <p:cNvPr id="6148" name="Picture 4" descr="image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03213" cy="9752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149" name="AutoShape 5"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nchor="ctr"/>
          <a:lstStyle/>
          <a:p>
            <a:pPr algn="l" defTabSz="914400"/>
            <a:endParaRPr lang="en-US" sz="2400">
              <a:solidFill>
                <a:srgbClr val="000000"/>
              </a:solidFill>
              <a:latin typeface="Calibri" charset="0"/>
              <a:cs typeface="Calibri" charset="0"/>
              <a:sym typeface="Calibri" charset="0"/>
            </a:endParaRPr>
          </a:p>
        </p:txBody>
      </p:sp>
      <p:pic>
        <p:nvPicPr>
          <p:cNvPr id="6150" name="Picture 6"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6151" name="Picture 7"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6152" name="Picture 8"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613" y="42863"/>
            <a:ext cx="12903200" cy="8172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153" name="AutoShape 9"/>
          <p:cNvSpPr>
            <a:spLocks/>
          </p:cNvSpPr>
          <p:nvPr/>
        </p:nvSpPr>
        <p:spPr bwMode="auto">
          <a:xfrm>
            <a:off x="457200" y="254000"/>
            <a:ext cx="12138025" cy="7083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52400" dist="76201" dir="2700000" algn="ctr" rotWithShape="0">
              <a:srgbClr val="000000">
                <a:alpha val="3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6500" b="1" dirty="0">
                <a:solidFill>
                  <a:srgbClr val="000000"/>
                </a:solidFill>
                <a:latin typeface="Times New Roman" charset="0"/>
                <a:cs typeface="Times New Roman" charset="0"/>
                <a:sym typeface="Times New Roman" charset="0"/>
              </a:rPr>
              <a:t>John 4:19-26 (NKJV) </a:t>
            </a:r>
          </a:p>
          <a:p>
            <a:pPr defTabSz="457200">
              <a:spcBef>
                <a:spcPts val="500"/>
              </a:spcBef>
            </a:pPr>
            <a:r>
              <a:rPr lang="en-US" sz="5200" baseline="32000" dirty="0" smtClean="0">
                <a:solidFill>
                  <a:srgbClr val="000000"/>
                </a:solidFill>
                <a:latin typeface="Times New Roman" charset="0"/>
                <a:cs typeface="Times New Roman" charset="0"/>
                <a:sym typeface="Times New Roman" charset="0"/>
              </a:rPr>
              <a:t>22</a:t>
            </a:r>
            <a:r>
              <a:rPr lang="en-US" sz="5200" dirty="0" smtClean="0">
                <a:solidFill>
                  <a:srgbClr val="A43C27"/>
                </a:solidFill>
                <a:latin typeface="Times New Roman" charset="0"/>
                <a:cs typeface="Times New Roman" charset="0"/>
                <a:sym typeface="Times New Roman" charset="0"/>
              </a:rPr>
              <a:t>You </a:t>
            </a:r>
            <a:r>
              <a:rPr lang="en-US" sz="5200" dirty="0">
                <a:solidFill>
                  <a:srgbClr val="A43C27"/>
                </a:solidFill>
                <a:latin typeface="Times New Roman" charset="0"/>
                <a:cs typeface="Times New Roman" charset="0"/>
                <a:sym typeface="Times New Roman" charset="0"/>
              </a:rPr>
              <a:t>worship what you do not know; we know what we worship, for salvation is of the Jews</a:t>
            </a:r>
            <a:r>
              <a:rPr lang="en-US" sz="5200" dirty="0">
                <a:solidFill>
                  <a:srgbClr val="000000"/>
                </a:solidFill>
                <a:latin typeface="Times New Roman" charset="0"/>
                <a:cs typeface="Times New Roman" charset="0"/>
                <a:sym typeface="Times New Roman" charset="0"/>
              </a:rPr>
              <a:t>. </a:t>
            </a:r>
            <a:r>
              <a:rPr lang="en-US" sz="5200" baseline="32000" dirty="0" smtClean="0">
                <a:solidFill>
                  <a:srgbClr val="000000"/>
                </a:solidFill>
                <a:latin typeface="Times New Roman" charset="0"/>
                <a:cs typeface="Times New Roman" charset="0"/>
                <a:sym typeface="Times New Roman" charset="0"/>
              </a:rPr>
              <a:t>23</a:t>
            </a:r>
            <a:r>
              <a:rPr lang="en-US" sz="5200" dirty="0" smtClean="0">
                <a:solidFill>
                  <a:srgbClr val="A43C27"/>
                </a:solidFill>
                <a:latin typeface="Times New Roman" charset="0"/>
                <a:cs typeface="Times New Roman" charset="0"/>
                <a:sym typeface="Times New Roman" charset="0"/>
              </a:rPr>
              <a:t>But </a:t>
            </a:r>
            <a:r>
              <a:rPr lang="en-US" sz="5200" dirty="0">
                <a:solidFill>
                  <a:srgbClr val="A43C27"/>
                </a:solidFill>
                <a:latin typeface="Times New Roman" charset="0"/>
                <a:cs typeface="Times New Roman" charset="0"/>
                <a:sym typeface="Times New Roman" charset="0"/>
              </a:rPr>
              <a:t>the hour is coming, and now is, when the true worshipers will worship the Father in spirit and truth</a:t>
            </a:r>
            <a:r>
              <a:rPr lang="en-US" sz="5200" dirty="0">
                <a:solidFill>
                  <a:srgbClr val="000000"/>
                </a:solidFill>
                <a:latin typeface="Times New Roman" charset="0"/>
                <a:cs typeface="Times New Roman" charset="0"/>
                <a:sym typeface="Times New Roman" charset="0"/>
              </a:rPr>
              <a:t>; </a:t>
            </a:r>
            <a:r>
              <a:rPr lang="en-US" sz="5200" dirty="0">
                <a:solidFill>
                  <a:srgbClr val="A43C27"/>
                </a:solidFill>
                <a:latin typeface="Times New Roman" charset="0"/>
                <a:cs typeface="Times New Roman" charset="0"/>
                <a:sym typeface="Times New Roman" charset="0"/>
              </a:rPr>
              <a:t>for the Father is seeking such to worship Him</a:t>
            </a:r>
            <a:r>
              <a:rPr lang="en-US" sz="5200" dirty="0">
                <a:solidFill>
                  <a:srgbClr val="000000"/>
                </a:solidFill>
                <a:latin typeface="Times New Roman" charset="0"/>
                <a:cs typeface="Times New Roman" charset="0"/>
                <a:sym typeface="Times New Roman" charset="0"/>
              </a:rPr>
              <a:t>. </a:t>
            </a:r>
            <a:r>
              <a:rPr lang="en-US" sz="5200" baseline="32000" dirty="0" smtClean="0">
                <a:solidFill>
                  <a:srgbClr val="000000"/>
                </a:solidFill>
                <a:latin typeface="Times New Roman" charset="0"/>
                <a:cs typeface="Times New Roman" charset="0"/>
                <a:sym typeface="Times New Roman" charset="0"/>
              </a:rPr>
              <a:t>24</a:t>
            </a:r>
            <a:r>
              <a:rPr lang="en-US" sz="5200" dirty="0" smtClean="0">
                <a:solidFill>
                  <a:srgbClr val="A43C27"/>
                </a:solidFill>
                <a:latin typeface="Times New Roman" charset="0"/>
                <a:cs typeface="Times New Roman" charset="0"/>
                <a:sym typeface="Times New Roman" charset="0"/>
              </a:rPr>
              <a:t>God </a:t>
            </a:r>
            <a:r>
              <a:rPr lang="en-US" sz="5200" i="1" dirty="0">
                <a:solidFill>
                  <a:srgbClr val="A43C27"/>
                </a:solidFill>
                <a:latin typeface="Times New Roman" charset="0"/>
                <a:cs typeface="Times New Roman" charset="0"/>
                <a:sym typeface="Times New Roman" charset="0"/>
              </a:rPr>
              <a:t>is</a:t>
            </a:r>
            <a:r>
              <a:rPr lang="en-US" sz="5200" dirty="0">
                <a:solidFill>
                  <a:srgbClr val="A43C27"/>
                </a:solidFill>
                <a:latin typeface="Times New Roman" charset="0"/>
                <a:cs typeface="Times New Roman" charset="0"/>
                <a:sym typeface="Times New Roman" charset="0"/>
              </a:rPr>
              <a:t> Spirit, and those who worship Him must worship in spirit and truth</a:t>
            </a:r>
            <a:r>
              <a:rPr lang="en-US" sz="5200" dirty="0">
                <a:solidFill>
                  <a:srgbClr val="000000"/>
                </a:solidFill>
                <a:latin typeface="Times New Roman" charset="0"/>
                <a:cs typeface="Times New Roman" charset="0"/>
                <a:sym typeface="Times New Roman" charset="0"/>
              </a:rPr>
              <a:t>." </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170" name="Picture 2"/>
          <p:cNvPicPr>
            <a:picLocks noChangeAspect="1"/>
          </p:cNvPicPr>
          <p:nvPr/>
        </p:nvPicPr>
        <p:blipFill>
          <a:blip r:embed="rId3">
            <a:alphaModFix amt="88000"/>
            <a:extLst>
              <a:ext uri="{28A0092B-C50C-407E-A947-70E740481C1C}">
                <a14:useLocalDpi xmlns:a14="http://schemas.microsoft.com/office/drawing/2010/main" val="0"/>
              </a:ext>
            </a:extLst>
          </a:blip>
          <a:srcRect/>
          <a:stretch>
            <a:fillRect/>
          </a:stretch>
        </p:blipFill>
        <p:spPr bwMode="auto">
          <a:xfrm>
            <a:off x="-246063" y="-304800"/>
            <a:ext cx="13530263" cy="10337800"/>
          </a:xfrm>
          <a:prstGeom prst="rect">
            <a:avLst/>
          </a:prstGeom>
          <a:noFill/>
          <a:ln>
            <a:noFill/>
          </a:ln>
          <a:effectLst/>
          <a:extLst>
            <a:ext uri="{909E8E84-426E-40dd-AFC4-6F175D3DCCD1}">
              <a14:hiddenFill xmlns="" xmlns:a14="http://schemas.microsoft.com/office/drawing/2010/main">
                <a:solidFill>
                  <a:srgbClr val="FFFFFF">
                    <a:alpha val="88116"/>
                  </a:srgbClr>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171"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3600">
              <a:solidFill>
                <a:srgbClr val="FFFFFF"/>
              </a:solidFill>
              <a:latin typeface="American Typewriter" charset="0"/>
              <a:cs typeface="American Typewriter" charset="0"/>
              <a:sym typeface="American Typewriter" charset="0"/>
            </a:endParaRPr>
          </a:p>
        </p:txBody>
      </p:sp>
      <p:pic>
        <p:nvPicPr>
          <p:cNvPr id="7172" name="Picture 4" descr="image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03213" cy="9752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173" name="AutoShape 5"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nchor="ctr"/>
          <a:lstStyle/>
          <a:p>
            <a:pPr algn="l" defTabSz="914400"/>
            <a:endParaRPr lang="en-US" sz="2400">
              <a:solidFill>
                <a:srgbClr val="000000"/>
              </a:solidFill>
              <a:latin typeface="Calibri" charset="0"/>
              <a:cs typeface="Calibri" charset="0"/>
              <a:sym typeface="Calibri" charset="0"/>
            </a:endParaRPr>
          </a:p>
        </p:txBody>
      </p:sp>
      <p:pic>
        <p:nvPicPr>
          <p:cNvPr id="7174" name="Picture 6"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7175" name="Picture 7"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7176" name="Picture 8"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613" y="42863"/>
            <a:ext cx="12903200" cy="8172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177" name="AutoShape 9"/>
          <p:cNvSpPr>
            <a:spLocks/>
          </p:cNvSpPr>
          <p:nvPr/>
        </p:nvSpPr>
        <p:spPr bwMode="auto">
          <a:xfrm>
            <a:off x="457200" y="254000"/>
            <a:ext cx="12138025" cy="5781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52400" dist="76201" dir="2700000" algn="ctr" rotWithShape="0">
              <a:srgbClr val="000000">
                <a:alpha val="3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6500" b="1" dirty="0">
                <a:solidFill>
                  <a:srgbClr val="000000"/>
                </a:solidFill>
                <a:latin typeface="Times New Roman" charset="0"/>
                <a:cs typeface="Times New Roman" charset="0"/>
                <a:sym typeface="Times New Roman" charset="0"/>
              </a:rPr>
              <a:t>John 4:19-26 (NKJV) </a:t>
            </a:r>
          </a:p>
          <a:p>
            <a:pPr defTabSz="457200">
              <a:spcBef>
                <a:spcPts val="500"/>
              </a:spcBef>
            </a:pPr>
            <a:r>
              <a:rPr lang="en-US" sz="6400" baseline="32000" dirty="0" smtClean="0">
                <a:solidFill>
                  <a:srgbClr val="000000"/>
                </a:solidFill>
                <a:latin typeface="Times New Roman" charset="0"/>
                <a:cs typeface="Times New Roman" charset="0"/>
                <a:sym typeface="Times New Roman" charset="0"/>
              </a:rPr>
              <a:t>25</a:t>
            </a:r>
            <a:r>
              <a:rPr lang="en-US" sz="6400" dirty="0" smtClean="0">
                <a:solidFill>
                  <a:srgbClr val="000000"/>
                </a:solidFill>
                <a:latin typeface="Times New Roman" charset="0"/>
                <a:cs typeface="Times New Roman" charset="0"/>
                <a:sym typeface="Times New Roman" charset="0"/>
              </a:rPr>
              <a:t>The </a:t>
            </a:r>
            <a:r>
              <a:rPr lang="en-US" sz="6400" dirty="0">
                <a:solidFill>
                  <a:srgbClr val="000000"/>
                </a:solidFill>
                <a:latin typeface="Times New Roman" charset="0"/>
                <a:cs typeface="Times New Roman" charset="0"/>
                <a:sym typeface="Times New Roman" charset="0"/>
              </a:rPr>
              <a:t>woman said to Him, "I know that Messiah is coming" (who is called Christ). "When He comes, He will tell us all things." </a:t>
            </a:r>
            <a:r>
              <a:rPr lang="en-US" sz="6400" baseline="32000" dirty="0" smtClean="0">
                <a:solidFill>
                  <a:srgbClr val="000000"/>
                </a:solidFill>
                <a:latin typeface="Times New Roman" charset="0"/>
                <a:cs typeface="Times New Roman" charset="0"/>
                <a:sym typeface="Times New Roman" charset="0"/>
              </a:rPr>
              <a:t>26</a:t>
            </a:r>
            <a:r>
              <a:rPr lang="en-US" sz="6400" dirty="0" smtClean="0">
                <a:solidFill>
                  <a:srgbClr val="000000"/>
                </a:solidFill>
                <a:latin typeface="Times New Roman" charset="0"/>
                <a:cs typeface="Times New Roman" charset="0"/>
                <a:sym typeface="Times New Roman" charset="0"/>
              </a:rPr>
              <a:t>Jesus </a:t>
            </a:r>
            <a:r>
              <a:rPr lang="en-US" sz="6400" dirty="0">
                <a:solidFill>
                  <a:srgbClr val="000000"/>
                </a:solidFill>
                <a:latin typeface="Times New Roman" charset="0"/>
                <a:cs typeface="Times New Roman" charset="0"/>
                <a:sym typeface="Times New Roman" charset="0"/>
              </a:rPr>
              <a:t>said to her, "</a:t>
            </a:r>
            <a:r>
              <a:rPr lang="en-US" sz="6400" dirty="0">
                <a:solidFill>
                  <a:srgbClr val="A43C27"/>
                </a:solidFill>
                <a:latin typeface="Times New Roman" charset="0"/>
                <a:cs typeface="Times New Roman" charset="0"/>
                <a:sym typeface="Times New Roman" charset="0"/>
              </a:rPr>
              <a:t>I who speak to you am </a:t>
            </a:r>
            <a:r>
              <a:rPr lang="en-US" sz="6400" i="1" dirty="0">
                <a:solidFill>
                  <a:srgbClr val="A43C27"/>
                </a:solidFill>
                <a:latin typeface="Times New Roman" charset="0"/>
                <a:cs typeface="Times New Roman" charset="0"/>
                <a:sym typeface="Times New Roman" charset="0"/>
              </a:rPr>
              <a:t>He</a:t>
            </a:r>
            <a:r>
              <a:rPr lang="en-US" sz="6400" i="1" dirty="0">
                <a:solidFill>
                  <a:srgbClr val="000000"/>
                </a:solidFill>
                <a:latin typeface="Times New Roman" charset="0"/>
                <a:cs typeface="Times New Roman" charset="0"/>
                <a:sym typeface="Times New Roman" charset="0"/>
              </a:rPr>
              <a:t>."</a:t>
            </a:r>
            <a:r>
              <a:rPr lang="en-US" sz="6400" dirty="0">
                <a:solidFill>
                  <a:srgbClr val="000000"/>
                </a:solidFill>
                <a:latin typeface="Times New Roman" charset="0"/>
                <a:cs typeface="Times New Roman" charset="0"/>
                <a:sym typeface="Times New Roman" charset="0"/>
              </a:rPr>
              <a:t> </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3"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8194"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8195"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8196"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8197" name="AutoShape 5"/>
          <p:cNvSpPr>
            <a:spLocks/>
          </p:cNvSpPr>
          <p:nvPr/>
        </p:nvSpPr>
        <p:spPr bwMode="auto">
          <a:xfrm>
            <a:off x="54483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sp>
        <p:nvSpPr>
          <p:cNvPr id="8199" name="AutoShape 7"/>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8200"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825" y="2627313"/>
            <a:ext cx="5878513" cy="7316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8201" name="Picture 9"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363" y="1539875"/>
            <a:ext cx="12790487" cy="2052638"/>
          </a:xfrm>
          <a:prstGeom prst="rect">
            <a:avLst/>
          </a:pr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
        <p:nvSpPr>
          <p:cNvPr id="8202" name="AutoShape 10"/>
          <p:cNvSpPr>
            <a:spLocks/>
          </p:cNvSpPr>
          <p:nvPr/>
        </p:nvSpPr>
        <p:spPr bwMode="auto">
          <a:xfrm>
            <a:off x="131763" y="7077075"/>
            <a:ext cx="5365750" cy="2433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651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3200" b="1">
                <a:solidFill>
                  <a:srgbClr val="FFFFFF"/>
                </a:solidFill>
                <a:effectLst>
                  <a:outerShdw blurRad="38100" dist="38100" dir="2700000" algn="tl">
                    <a:srgbClr val="000000"/>
                  </a:outerShdw>
                </a:effectLst>
                <a:latin typeface="Times New Roman" charset="0"/>
                <a:cs typeface="Times New Roman" charset="0"/>
                <a:sym typeface="Times New Roman" charset="0"/>
              </a:rPr>
              <a:t>John 4:20 (NKJV) </a:t>
            </a:r>
            <a:r>
              <a:rPr lang="en-US" sz="3200">
                <a:solidFill>
                  <a:srgbClr val="FFFFFF"/>
                </a:solidFill>
                <a:effectLst>
                  <a:outerShdw blurRad="38100" dist="38100" dir="2700000" algn="tl">
                    <a:srgbClr val="000000"/>
                  </a:outerShdw>
                </a:effectLst>
                <a:latin typeface="Times New Roman" charset="0"/>
                <a:cs typeface="Times New Roman" charset="0"/>
                <a:sym typeface="Times New Roman" charset="0"/>
              </a:rPr>
              <a:t/>
            </a:r>
            <a:br>
              <a:rPr lang="en-US" sz="3200">
                <a:solidFill>
                  <a:srgbClr val="FFFFFF"/>
                </a:solidFill>
                <a:effectLst>
                  <a:outerShdw blurRad="38100" dist="38100" dir="2700000" algn="tl">
                    <a:srgbClr val="000000"/>
                  </a:outerShdw>
                </a:effectLst>
                <a:latin typeface="Times New Roman" charset="0"/>
                <a:cs typeface="Times New Roman" charset="0"/>
                <a:sym typeface="Times New Roman" charset="0"/>
              </a:rPr>
            </a:br>
            <a:r>
              <a:rPr lang="en-US" sz="3200" baseline="32000">
                <a:solidFill>
                  <a:srgbClr val="FFFFFF"/>
                </a:solidFill>
                <a:effectLst>
                  <a:outerShdw blurRad="38100" dist="38100" dir="2700000" algn="tl">
                    <a:srgbClr val="000000"/>
                  </a:outerShdw>
                </a:effectLst>
                <a:latin typeface="Times New Roman" charset="0"/>
                <a:cs typeface="Times New Roman" charset="0"/>
                <a:sym typeface="Times New Roman" charset="0"/>
              </a:rPr>
              <a:t>20 </a:t>
            </a:r>
            <a:r>
              <a:rPr lang="en-US" sz="3200">
                <a:solidFill>
                  <a:srgbClr val="FFFFFF"/>
                </a:solidFill>
                <a:effectLst>
                  <a:outerShdw blurRad="38100" dist="38100" dir="2700000" algn="tl">
                    <a:srgbClr val="000000"/>
                  </a:outerShdw>
                </a:effectLst>
                <a:latin typeface="Times New Roman" charset="0"/>
                <a:cs typeface="Times New Roman" charset="0"/>
                <a:sym typeface="Times New Roman" charset="0"/>
              </a:rPr>
              <a:t>Our fathers worshiped on this mountain, and you </a:t>
            </a:r>
            <a:r>
              <a:rPr lang="en-US" sz="3200" i="1">
                <a:solidFill>
                  <a:srgbClr val="FFFFFF"/>
                </a:solidFill>
                <a:effectLst>
                  <a:outerShdw blurRad="38100" dist="38100" dir="2700000" algn="tl">
                    <a:srgbClr val="000000"/>
                  </a:outerShdw>
                </a:effectLst>
                <a:latin typeface="Times New Roman" charset="0"/>
                <a:cs typeface="Times New Roman" charset="0"/>
                <a:sym typeface="Times New Roman" charset="0"/>
              </a:rPr>
              <a:t>Jews</a:t>
            </a:r>
            <a:r>
              <a:rPr lang="en-US" sz="3200">
                <a:solidFill>
                  <a:srgbClr val="FFFFFF"/>
                </a:solidFill>
                <a:effectLst>
                  <a:outerShdw blurRad="38100" dist="38100" dir="2700000" algn="tl">
                    <a:srgbClr val="000000"/>
                  </a:outerShdw>
                </a:effectLst>
                <a:latin typeface="Times New Roman" charset="0"/>
                <a:cs typeface="Times New Roman" charset="0"/>
                <a:sym typeface="Times New Roman" charset="0"/>
              </a:rPr>
              <a:t> say that in Jerusalem is the place where one ought to worship." </a:t>
            </a:r>
            <a:endParaRPr lang="en-US"/>
          </a:p>
        </p:txBody>
      </p:sp>
      <p:sp>
        <p:nvSpPr>
          <p:cNvPr id="2" name="TextBox 1"/>
          <p:cNvSpPr txBox="1"/>
          <p:nvPr/>
        </p:nvSpPr>
        <p:spPr>
          <a:xfrm>
            <a:off x="5754688" y="3429000"/>
            <a:ext cx="6996112" cy="5837495"/>
          </a:xfrm>
          <a:prstGeom prst="rect">
            <a:avLst/>
          </a:prstGeom>
          <a:noFill/>
        </p:spPr>
        <p:txBody>
          <a:bodyPr wrap="square" rtlCol="0">
            <a:spAutoFit/>
          </a:bodyPr>
          <a:lstStyle/>
          <a:p>
            <a:pPr marL="568325" indent="-568325" algn="l" defTabSz="457200">
              <a:spcBef>
                <a:spcPts val="1600"/>
              </a:spcBef>
              <a:buClr>
                <a:srgbClr val="498649"/>
              </a:buClr>
              <a:buSzPct val="100000"/>
              <a:buFont typeface="Wingdings 2" charset="0"/>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The Samaritans &amp; Jews disagreed over </a:t>
            </a:r>
            <a:r>
              <a:rPr lang="en-US" b="1" dirty="0">
                <a:solidFill>
                  <a:srgbClr val="FFFFFF"/>
                </a:solidFill>
                <a:effectLst>
                  <a:glow rad="101600">
                    <a:srgbClr val="FFFF00">
                      <a:alpha val="60000"/>
                    </a:srgbClr>
                  </a:glow>
                  <a:outerShdw blurRad="38100" dist="38100" dir="2700000" algn="tl">
                    <a:srgbClr val="000000"/>
                  </a:outerShdw>
                </a:effectLst>
                <a:latin typeface="Chalkduster" charset="0"/>
                <a:cs typeface="Chalkduster" charset="0"/>
                <a:sym typeface="Chalkduster" charset="0"/>
              </a:rPr>
              <a:t>where</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 God should be worshipped - </a:t>
            </a:r>
            <a:r>
              <a:rPr lang="en-US" b="1" dirty="0" smtClean="0">
                <a:solidFill>
                  <a:srgbClr val="FFFFFF"/>
                </a:solidFill>
                <a:effectLst>
                  <a:outerShdw blurRad="38100" dist="38100" dir="2700000" algn="tl">
                    <a:srgbClr val="000000"/>
                  </a:outerShdw>
                </a:effectLst>
                <a:latin typeface="Chalkduster" charset="0"/>
                <a:cs typeface="Chalkduster" charset="0"/>
                <a:sym typeface="Chalkduster" charset="0"/>
              </a:rPr>
              <a:t>(John 4:20</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 </a:t>
            </a:r>
          </a:p>
          <a:p>
            <a:pPr marL="568325" indent="-568325" algn="l" defTabSz="457200">
              <a:spcBef>
                <a:spcPts val="1600"/>
              </a:spcBef>
              <a:buClr>
                <a:srgbClr val="498649"/>
              </a:buClr>
              <a:buSzPct val="100000"/>
              <a:buFont typeface="Wingdings 2" charset="0"/>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The Samaritans were wrong &amp; the Jews were right - (4:22; 2 Kings 17:26-33; </a:t>
            </a:r>
            <a:r>
              <a:rPr lang="en-US" b="1" dirty="0" smtClean="0">
                <a:solidFill>
                  <a:srgbClr val="FFFFFF"/>
                </a:solidFill>
                <a:effectLst>
                  <a:outerShdw blurRad="38100" dist="38100" dir="2700000" algn="tl">
                    <a:srgbClr val="000000"/>
                  </a:outerShdw>
                </a:effectLst>
                <a:latin typeface="Chalkduster" charset="0"/>
                <a:cs typeface="Chalkduster" charset="0"/>
                <a:sym typeface="Chalkduster" charset="0"/>
              </a:rPr>
              <a:t>Deut. </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12:5-11; 2 </a:t>
            </a:r>
            <a:r>
              <a:rPr lang="en-US" b="1" dirty="0" smtClean="0">
                <a:solidFill>
                  <a:srgbClr val="FFFFFF"/>
                </a:solidFill>
                <a:effectLst>
                  <a:outerShdw blurRad="38100" dist="38100" dir="2700000" algn="tl">
                    <a:srgbClr val="000000"/>
                  </a:outerShdw>
                </a:effectLst>
                <a:latin typeface="Chalkduster" charset="0"/>
                <a:cs typeface="Chalkduster" charset="0"/>
                <a:sym typeface="Chalkduster" charset="0"/>
              </a:rPr>
              <a:t>Chron. </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6:6)</a:t>
            </a:r>
            <a:endParaRPr lang="en-US"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217"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9218"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9219"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9220"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9221" name="AutoShape 5"/>
          <p:cNvSpPr>
            <a:spLocks/>
          </p:cNvSpPr>
          <p:nvPr/>
        </p:nvSpPr>
        <p:spPr bwMode="auto">
          <a:xfrm>
            <a:off x="54483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sp>
        <p:nvSpPr>
          <p:cNvPr id="9223" name="AutoShape 7"/>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9224"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825" y="2627313"/>
            <a:ext cx="5878513" cy="7316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9225" name="Picture 9"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363" y="1539875"/>
            <a:ext cx="12790487" cy="2052638"/>
          </a:xfrm>
          <a:prstGeom prst="rect">
            <a:avLst/>
          </a:pr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
        <p:nvSpPr>
          <p:cNvPr id="9226" name="AutoShape 10"/>
          <p:cNvSpPr>
            <a:spLocks/>
          </p:cNvSpPr>
          <p:nvPr/>
        </p:nvSpPr>
        <p:spPr bwMode="auto">
          <a:xfrm>
            <a:off x="131763" y="7077075"/>
            <a:ext cx="5365750" cy="2433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651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3200" b="1">
                <a:solidFill>
                  <a:srgbClr val="FFFFFF"/>
                </a:solidFill>
                <a:effectLst>
                  <a:outerShdw blurRad="38100" dist="38100" dir="2700000" algn="tl">
                    <a:srgbClr val="000000"/>
                  </a:outerShdw>
                </a:effectLst>
                <a:latin typeface="Times New Roman" charset="0"/>
                <a:cs typeface="Times New Roman" charset="0"/>
                <a:sym typeface="Times New Roman" charset="0"/>
              </a:rPr>
              <a:t>John 4:20 (NKJV) </a:t>
            </a:r>
            <a:r>
              <a:rPr lang="en-US" sz="3200">
                <a:solidFill>
                  <a:srgbClr val="FFFFFF"/>
                </a:solidFill>
                <a:effectLst>
                  <a:outerShdw blurRad="38100" dist="38100" dir="2700000" algn="tl">
                    <a:srgbClr val="000000"/>
                  </a:outerShdw>
                </a:effectLst>
                <a:latin typeface="Times New Roman" charset="0"/>
                <a:cs typeface="Times New Roman" charset="0"/>
                <a:sym typeface="Times New Roman" charset="0"/>
              </a:rPr>
              <a:t/>
            </a:r>
            <a:br>
              <a:rPr lang="en-US" sz="3200">
                <a:solidFill>
                  <a:srgbClr val="FFFFFF"/>
                </a:solidFill>
                <a:effectLst>
                  <a:outerShdw blurRad="38100" dist="38100" dir="2700000" algn="tl">
                    <a:srgbClr val="000000"/>
                  </a:outerShdw>
                </a:effectLst>
                <a:latin typeface="Times New Roman" charset="0"/>
                <a:cs typeface="Times New Roman" charset="0"/>
                <a:sym typeface="Times New Roman" charset="0"/>
              </a:rPr>
            </a:br>
            <a:r>
              <a:rPr lang="en-US" sz="3200" baseline="32000">
                <a:solidFill>
                  <a:srgbClr val="FFFFFF"/>
                </a:solidFill>
                <a:effectLst>
                  <a:outerShdw blurRad="38100" dist="38100" dir="2700000" algn="tl">
                    <a:srgbClr val="000000"/>
                  </a:outerShdw>
                </a:effectLst>
                <a:latin typeface="Times New Roman" charset="0"/>
                <a:cs typeface="Times New Roman" charset="0"/>
                <a:sym typeface="Times New Roman" charset="0"/>
              </a:rPr>
              <a:t>20 </a:t>
            </a:r>
            <a:r>
              <a:rPr lang="en-US" sz="3200">
                <a:solidFill>
                  <a:srgbClr val="FFFFFF"/>
                </a:solidFill>
                <a:effectLst>
                  <a:outerShdw blurRad="38100" dist="38100" dir="2700000" algn="tl">
                    <a:srgbClr val="000000"/>
                  </a:outerShdw>
                </a:effectLst>
                <a:latin typeface="Times New Roman" charset="0"/>
                <a:cs typeface="Times New Roman" charset="0"/>
                <a:sym typeface="Times New Roman" charset="0"/>
              </a:rPr>
              <a:t>Our fathers worshiped on this mountain, and you </a:t>
            </a:r>
            <a:r>
              <a:rPr lang="en-US" sz="3200" i="1">
                <a:solidFill>
                  <a:srgbClr val="FFFFFF"/>
                </a:solidFill>
                <a:effectLst>
                  <a:outerShdw blurRad="38100" dist="38100" dir="2700000" algn="tl">
                    <a:srgbClr val="000000"/>
                  </a:outerShdw>
                </a:effectLst>
                <a:latin typeface="Times New Roman" charset="0"/>
                <a:cs typeface="Times New Roman" charset="0"/>
                <a:sym typeface="Times New Roman" charset="0"/>
              </a:rPr>
              <a:t>Jews</a:t>
            </a:r>
            <a:r>
              <a:rPr lang="en-US" sz="3200">
                <a:solidFill>
                  <a:srgbClr val="FFFFFF"/>
                </a:solidFill>
                <a:effectLst>
                  <a:outerShdw blurRad="38100" dist="38100" dir="2700000" algn="tl">
                    <a:srgbClr val="000000"/>
                  </a:outerShdw>
                </a:effectLst>
                <a:latin typeface="Times New Roman" charset="0"/>
                <a:cs typeface="Times New Roman" charset="0"/>
                <a:sym typeface="Times New Roman" charset="0"/>
              </a:rPr>
              <a:t> say that in Jerusalem is the place where one ought to worship." </a:t>
            </a:r>
            <a:endParaRPr lang="en-US"/>
          </a:p>
        </p:txBody>
      </p:sp>
      <p:sp>
        <p:nvSpPr>
          <p:cNvPr id="2" name="TextBox 1"/>
          <p:cNvSpPr txBox="1"/>
          <p:nvPr/>
        </p:nvSpPr>
        <p:spPr>
          <a:xfrm>
            <a:off x="5754688" y="3352800"/>
            <a:ext cx="6919912" cy="6658233"/>
          </a:xfrm>
          <a:prstGeom prst="rect">
            <a:avLst/>
          </a:prstGeom>
          <a:noFill/>
        </p:spPr>
        <p:txBody>
          <a:bodyPr wrap="square" rtlCol="0">
            <a:spAutoFit/>
          </a:bodyPr>
          <a:lstStyle/>
          <a:p>
            <a:pPr algn="l" defTabSz="457200">
              <a:spcBef>
                <a:spcPts val="1600"/>
              </a:spcBef>
              <a:buClr>
                <a:srgbClr val="498649"/>
              </a:buClr>
              <a:buSzPct val="100000"/>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People continue to disagree over the </a:t>
            </a:r>
            <a:r>
              <a:rPr lang="en-US" b="1" dirty="0">
                <a:solidFill>
                  <a:srgbClr val="FFFFFF"/>
                </a:solidFill>
                <a:effectLst>
                  <a:glow rad="101600">
                    <a:srgbClr val="FFFF00">
                      <a:alpha val="60000"/>
                    </a:srgbClr>
                  </a:glow>
                  <a:outerShdw blurRad="38100" dist="38100" dir="2700000" algn="tl">
                    <a:srgbClr val="000000"/>
                  </a:outerShdw>
                </a:effectLst>
                <a:latin typeface="Chalkduster" charset="0"/>
                <a:cs typeface="Chalkduster" charset="0"/>
                <a:sym typeface="Chalkduster" charset="0"/>
              </a:rPr>
              <a:t>where</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 </a:t>
            </a:r>
            <a:r>
              <a:rPr lang="en-US" b="1" dirty="0">
                <a:solidFill>
                  <a:srgbClr val="FFFFFF"/>
                </a:solidFill>
                <a:effectLst>
                  <a:glow rad="101600">
                    <a:srgbClr val="FFFF00">
                      <a:alpha val="60000"/>
                    </a:srgbClr>
                  </a:glow>
                  <a:outerShdw blurRad="38100" dist="38100" dir="2700000" algn="tl">
                    <a:srgbClr val="000000"/>
                  </a:outerShdw>
                </a:effectLst>
                <a:latin typeface="Chalkduster" charset="0"/>
                <a:cs typeface="Chalkduster" charset="0"/>
                <a:sym typeface="Chalkduster" charset="0"/>
              </a:rPr>
              <a:t>when</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 &amp; </a:t>
            </a:r>
            <a:r>
              <a:rPr lang="en-US" b="1" dirty="0">
                <a:solidFill>
                  <a:srgbClr val="FFFFFF"/>
                </a:solidFill>
                <a:effectLst>
                  <a:glow rad="101600">
                    <a:srgbClr val="FFFF00">
                      <a:alpha val="60000"/>
                    </a:srgbClr>
                  </a:glow>
                  <a:outerShdw blurRad="38100" dist="38100" dir="2700000" algn="tl">
                    <a:srgbClr val="000000"/>
                  </a:outerShdw>
                </a:effectLst>
                <a:latin typeface="Chalkduster" charset="0"/>
                <a:cs typeface="Chalkduster" charset="0"/>
                <a:sym typeface="Chalkduster" charset="0"/>
              </a:rPr>
              <a:t>how</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 one ought to worship God.</a:t>
            </a:r>
          </a:p>
          <a:p>
            <a:pPr marL="854075" lvl="1" indent="-447675" algn="l" defTabSz="457200">
              <a:spcBef>
                <a:spcPts val="1600"/>
              </a:spcBef>
              <a:buClr>
                <a:srgbClr val="E2BF60"/>
              </a:buClr>
              <a:buSzPct val="100000"/>
              <a:buFont typeface="Wingdings" panose="05000000000000000000" pitchFamily="2" charset="2"/>
              <a:buChar char="§"/>
            </a:pPr>
            <a:r>
              <a:rPr lang="en-US" b="1" dirty="0" smtClean="0">
                <a:solidFill>
                  <a:srgbClr val="FFFFFF"/>
                </a:solidFill>
                <a:effectLst>
                  <a:outerShdw blurRad="38100" dist="38100" dir="2700000" algn="tl">
                    <a:srgbClr val="000000"/>
                  </a:outerShdw>
                </a:effectLst>
                <a:latin typeface="Chalkduster" charset="0"/>
                <a:cs typeface="Chalkduster" charset="0"/>
                <a:sym typeface="Chalkduster" charset="0"/>
              </a:rPr>
              <a:t>Saturday </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or Sunday</a:t>
            </a:r>
            <a:r>
              <a:rPr lang="en-US" b="1" dirty="0" smtClean="0">
                <a:solidFill>
                  <a:srgbClr val="FFFFFF"/>
                </a:solidFill>
                <a:effectLst>
                  <a:outerShdw blurRad="38100" dist="38100" dir="2700000" algn="tl">
                    <a:srgbClr val="000000"/>
                  </a:outerShdw>
                </a:effectLst>
                <a:latin typeface="Chalkduster" charset="0"/>
                <a:cs typeface="Chalkduster" charset="0"/>
                <a:sym typeface="Chalkduster" charset="0"/>
              </a:rPr>
              <a:t>?</a:t>
            </a:r>
          </a:p>
          <a:p>
            <a:pPr marL="854075" lvl="1" indent="-447675" algn="l" defTabSz="457200">
              <a:spcBef>
                <a:spcPts val="1600"/>
              </a:spcBef>
              <a:buClr>
                <a:srgbClr val="E2BF60"/>
              </a:buClr>
              <a:buSzPct val="100000"/>
              <a:buFont typeface="Wingdings" panose="05000000000000000000" pitchFamily="2" charset="2"/>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The Lord</a:t>
            </a:r>
            <a:r>
              <a:rPr lang="ja-JP" altLang="en-US" b="1" dirty="0">
                <a:solidFill>
                  <a:srgbClr val="FFFFFF"/>
                </a:solidFill>
                <a:effectLst>
                  <a:outerShdw blurRad="38100" dist="38100" dir="2700000" algn="tl">
                    <a:srgbClr val="000000"/>
                  </a:outerShdw>
                </a:effectLst>
                <a:latin typeface="Chalkduster" charset="0"/>
                <a:cs typeface="Chalkduster" charset="0"/>
                <a:sym typeface="Chalkduster" charset="0"/>
              </a:rPr>
              <a:t>’</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s supper?</a:t>
            </a:r>
          </a:p>
          <a:p>
            <a:pPr marL="854075" lvl="1" indent="-447675" algn="l" defTabSz="457200">
              <a:spcBef>
                <a:spcPts val="1600"/>
              </a:spcBef>
              <a:buClr>
                <a:srgbClr val="E2BF60"/>
              </a:buClr>
              <a:buSzPct val="100000"/>
              <a:buFont typeface="Wingdings" panose="05000000000000000000" pitchFamily="2" charset="2"/>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The collection?</a:t>
            </a:r>
          </a:p>
          <a:p>
            <a:pPr marL="854075" lvl="1" indent="-447675" algn="l" defTabSz="457200">
              <a:spcBef>
                <a:spcPts val="1600"/>
              </a:spcBef>
              <a:buClr>
                <a:srgbClr val="E2BF60"/>
              </a:buClr>
              <a:buSzPct val="100000"/>
              <a:buFont typeface="Wingdings" panose="05000000000000000000" pitchFamily="2" charset="2"/>
              <a:buChar char="§"/>
            </a:pPr>
            <a:r>
              <a:rPr lang="en-US" b="1" dirty="0" smtClean="0">
                <a:solidFill>
                  <a:srgbClr val="FFFFFF"/>
                </a:solidFill>
                <a:effectLst>
                  <a:outerShdw blurRad="38100" dist="38100" dir="2700000" algn="tl">
                    <a:srgbClr val="000000"/>
                  </a:outerShdw>
                </a:effectLst>
                <a:latin typeface="Chalkduster" charset="0"/>
                <a:cs typeface="Chalkduster" charset="0"/>
                <a:sym typeface="Chalkduster" charset="0"/>
              </a:rPr>
              <a:t>Music</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 </a:t>
            </a:r>
            <a:endParaRPr lang="en-US" b="1" dirty="0"/>
          </a:p>
          <a:p>
            <a:pPr marL="508000" lvl="1" indent="-508000" algn="l" defTabSz="457200">
              <a:spcBef>
                <a:spcPts val="1600"/>
              </a:spcBef>
              <a:buClr>
                <a:srgbClr val="E2BF60"/>
              </a:buClr>
              <a:buSzPct val="100000"/>
              <a:buFont typeface="Wingdings" panose="05000000000000000000" pitchFamily="2" charset="2"/>
              <a:buChar char="§"/>
            </a:pPr>
            <a:endParaRPr lang="en-US" b="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5"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1266"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1267"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11268"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1269" name="AutoShape 5"/>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11270"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825" y="2627313"/>
            <a:ext cx="5878513" cy="7316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1271" name="Picture 7"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363" y="1539875"/>
            <a:ext cx="12790487" cy="2052638"/>
          </a:xfrm>
          <a:prstGeom prst="rect">
            <a:avLst/>
          </a:pr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
        <p:nvSpPr>
          <p:cNvPr id="11272" name="AutoShape 8"/>
          <p:cNvSpPr>
            <a:spLocks/>
          </p:cNvSpPr>
          <p:nvPr/>
        </p:nvSpPr>
        <p:spPr bwMode="auto">
          <a:xfrm>
            <a:off x="131763" y="6619875"/>
            <a:ext cx="5365750" cy="2967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651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32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John 4:21 (NKJV) </a:t>
            </a:r>
          </a:p>
          <a:p>
            <a:pPr defTabSz="457200">
              <a:spcBef>
                <a:spcPts val="500"/>
              </a:spcBef>
            </a:pPr>
            <a:r>
              <a:rPr lang="en-US" sz="3200" baseline="320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21</a:t>
            </a:r>
            <a:r>
              <a:rPr lang="en-US" sz="32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Jesus </a:t>
            </a:r>
            <a:r>
              <a:rPr lang="en-US" sz="3200" dirty="0">
                <a:solidFill>
                  <a:srgbClr val="FFFFFF"/>
                </a:solidFill>
                <a:effectLst>
                  <a:outerShdw blurRad="38100" dist="38100" dir="2700000" algn="tl">
                    <a:srgbClr val="000000"/>
                  </a:outerShdw>
                </a:effectLst>
                <a:latin typeface="Times New Roman" charset="0"/>
                <a:cs typeface="Times New Roman" charset="0"/>
                <a:sym typeface="Times New Roman" charset="0"/>
              </a:rPr>
              <a:t>said to her, "Woman, believe Me, the hour is coming when you will neither on this mountain, nor in Jerusalem, worship the Father.</a:t>
            </a:r>
            <a:endParaRPr lang="en-US" dirty="0"/>
          </a:p>
        </p:txBody>
      </p:sp>
      <p:sp>
        <p:nvSpPr>
          <p:cNvPr id="11273" name="AutoShape 9"/>
          <p:cNvSpPr>
            <a:spLocks/>
          </p:cNvSpPr>
          <p:nvPr/>
        </p:nvSpPr>
        <p:spPr bwMode="auto">
          <a:xfrm>
            <a:off x="5389563" y="2819400"/>
            <a:ext cx="7462837" cy="693420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sp>
        <p:nvSpPr>
          <p:cNvPr id="2" name="TextBox 1"/>
          <p:cNvSpPr txBox="1"/>
          <p:nvPr/>
        </p:nvSpPr>
        <p:spPr>
          <a:xfrm>
            <a:off x="5497513" y="2819400"/>
            <a:ext cx="7354887" cy="7561044"/>
          </a:xfrm>
          <a:prstGeom prst="rect">
            <a:avLst/>
          </a:prstGeom>
          <a:noFill/>
        </p:spPr>
        <p:txBody>
          <a:bodyPr wrap="square" rtlCol="0">
            <a:spAutoFit/>
          </a:bodyPr>
          <a:lstStyle/>
          <a:p>
            <a:pPr algn="l" defTabSz="457200">
              <a:spcBef>
                <a:spcPts val="1600"/>
              </a:spcBef>
              <a:buClr>
                <a:srgbClr val="498649"/>
              </a:buClr>
              <a:buSzPct val="100000"/>
            </a:pPr>
            <a:r>
              <a:rPr lang="en-US" sz="3600" b="1" dirty="0">
                <a:solidFill>
                  <a:srgbClr val="FFFFFF"/>
                </a:solidFill>
                <a:effectLst>
                  <a:outerShdw blurRad="38100" dist="38100" dir="2700000" algn="tl">
                    <a:srgbClr val="000000"/>
                  </a:outerShdw>
                </a:effectLst>
                <a:latin typeface="Chalkduster" charset="0"/>
                <a:cs typeface="Chalkduster" charset="0"/>
                <a:sym typeface="Chalkduster" charset="0"/>
              </a:rPr>
              <a:t>There would soon be a change in </a:t>
            </a:r>
            <a:r>
              <a:rPr lang="en-US" sz="3600" b="1" dirty="0">
                <a:solidFill>
                  <a:srgbClr val="FFFFFF"/>
                </a:solidFill>
                <a:effectLst>
                  <a:glow rad="101600">
                    <a:srgbClr val="FFFF00">
                      <a:alpha val="60000"/>
                    </a:srgbClr>
                  </a:glow>
                  <a:outerShdw blurRad="38100" dist="38100" dir="2700000" algn="tl">
                    <a:srgbClr val="000000"/>
                  </a:outerShdw>
                </a:effectLst>
                <a:latin typeface="Chalkduster" charset="0"/>
                <a:cs typeface="Chalkduster" charset="0"/>
                <a:sym typeface="Chalkduster" charset="0"/>
              </a:rPr>
              <a:t>how</a:t>
            </a:r>
            <a:r>
              <a:rPr lang="en-US" sz="3600" b="1" dirty="0">
                <a:solidFill>
                  <a:srgbClr val="FFFFFF"/>
                </a:solidFill>
                <a:effectLst>
                  <a:outerShdw blurRad="38100" dist="38100" dir="2700000" algn="tl">
                    <a:srgbClr val="000000"/>
                  </a:outerShdw>
                </a:effectLst>
                <a:latin typeface="Chalkduster" charset="0"/>
                <a:cs typeface="Chalkduster" charset="0"/>
                <a:sym typeface="Chalkduster" charset="0"/>
              </a:rPr>
              <a:t> men worship the Father. (4:21; 14:6; </a:t>
            </a:r>
            <a:r>
              <a:rPr lang="en-US" sz="3600" b="1" dirty="0" smtClean="0">
                <a:solidFill>
                  <a:srgbClr val="FFFFFF"/>
                </a:solidFill>
                <a:effectLst>
                  <a:outerShdw blurRad="38100" dist="38100" dir="2700000" algn="tl">
                    <a:srgbClr val="000000"/>
                  </a:outerShdw>
                </a:effectLst>
                <a:latin typeface="Chalkduster" charset="0"/>
                <a:cs typeface="Chalkduster" charset="0"/>
                <a:sym typeface="Chalkduster" charset="0"/>
              </a:rPr>
              <a:t>Eph. </a:t>
            </a:r>
            <a:r>
              <a:rPr lang="en-US" sz="3600" b="1" dirty="0">
                <a:solidFill>
                  <a:srgbClr val="FFFFFF"/>
                </a:solidFill>
                <a:effectLst>
                  <a:outerShdw blurRad="38100" dist="38100" dir="2700000" algn="tl">
                    <a:srgbClr val="000000"/>
                  </a:outerShdw>
                </a:effectLst>
                <a:latin typeface="Chalkduster" charset="0"/>
                <a:cs typeface="Chalkduster" charset="0"/>
                <a:sym typeface="Chalkduster" charset="0"/>
              </a:rPr>
              <a:t>2:18; 3:14)  </a:t>
            </a:r>
          </a:p>
          <a:p>
            <a:pPr marL="630238" lvl="1" indent="-284163" algn="l" defTabSz="457200">
              <a:spcBef>
                <a:spcPts val="1600"/>
              </a:spcBef>
              <a:buClr>
                <a:srgbClr val="E2BF60"/>
              </a:buClr>
              <a:buSzPct val="100000"/>
              <a:buFont typeface="Wingdings" panose="05000000000000000000" pitchFamily="2" charset="2"/>
              <a:buChar char="§"/>
            </a:pPr>
            <a:r>
              <a:rPr lang="en-US" sz="3600" b="1" dirty="0">
                <a:solidFill>
                  <a:srgbClr val="FFFFFF"/>
                </a:solidFill>
                <a:effectLst>
                  <a:outerShdw blurRad="38100" dist="38100" dir="2700000" algn="tl">
                    <a:srgbClr val="000000"/>
                  </a:outerShdw>
                </a:effectLst>
                <a:latin typeface="Chalkduster" charset="0"/>
                <a:cs typeface="Chalkduster" charset="0"/>
                <a:sym typeface="Chalkduster" charset="0"/>
              </a:rPr>
              <a:t>As prophesied - (</a:t>
            </a:r>
            <a:r>
              <a:rPr lang="en-US" sz="3600" b="1" dirty="0" smtClean="0">
                <a:solidFill>
                  <a:srgbClr val="FFFFFF"/>
                </a:solidFill>
                <a:effectLst>
                  <a:outerShdw blurRad="38100" dist="38100" dir="2700000" algn="tl">
                    <a:srgbClr val="000000"/>
                  </a:outerShdw>
                </a:effectLst>
                <a:latin typeface="Chalkduster" charset="0"/>
                <a:cs typeface="Chalkduster" charset="0"/>
                <a:sym typeface="Chalkduster" charset="0"/>
              </a:rPr>
              <a:t>Mal. </a:t>
            </a:r>
            <a:r>
              <a:rPr lang="en-US" sz="3600" b="1" dirty="0">
                <a:solidFill>
                  <a:srgbClr val="FFFFFF"/>
                </a:solidFill>
                <a:effectLst>
                  <a:outerShdw blurRad="38100" dist="38100" dir="2700000" algn="tl">
                    <a:srgbClr val="000000"/>
                  </a:outerShdw>
                </a:effectLst>
                <a:latin typeface="Chalkduster" charset="0"/>
                <a:cs typeface="Chalkduster" charset="0"/>
                <a:sym typeface="Chalkduster" charset="0"/>
              </a:rPr>
              <a:t>1:11) </a:t>
            </a:r>
          </a:p>
          <a:p>
            <a:pPr marL="630238" lvl="1" indent="-284163" algn="l" defTabSz="457200">
              <a:spcBef>
                <a:spcPts val="1600"/>
              </a:spcBef>
              <a:buClr>
                <a:srgbClr val="E2BF60"/>
              </a:buClr>
              <a:buSzPct val="100000"/>
              <a:buFont typeface="Wingdings" panose="05000000000000000000" pitchFamily="2" charset="2"/>
              <a:buChar char="§"/>
            </a:pPr>
            <a:r>
              <a:rPr lang="en-US" sz="3600" b="1" dirty="0">
                <a:solidFill>
                  <a:srgbClr val="FFFFFF"/>
                </a:solidFill>
                <a:effectLst>
                  <a:outerShdw blurRad="38100" dist="38100" dir="2700000" algn="tl">
                    <a:srgbClr val="000000"/>
                  </a:outerShdw>
                </a:effectLst>
                <a:latin typeface="Chalkduster" charset="0"/>
                <a:cs typeface="Chalkduster" charset="0"/>
                <a:sym typeface="Chalkduster" charset="0"/>
              </a:rPr>
              <a:t>Jesus would inaugurate this change after His death </a:t>
            </a:r>
            <a:r>
              <a:rPr lang="en-US" sz="3600" b="1" dirty="0">
                <a:solidFill>
                  <a:srgbClr val="FFFFFF"/>
                </a:solidFill>
                <a:effectLst>
                  <a:outerShdw blurRad="38100" dist="38100" dir="2700000" algn="tl">
                    <a:srgbClr val="000000"/>
                  </a:outerShdw>
                </a:effectLst>
                <a:latin typeface="Chalkduster"/>
                <a:cs typeface="Chalkduster" charset="0"/>
                <a:sym typeface="Chalkduster" charset="0"/>
              </a:rPr>
              <a:t>&amp; resurrection - (Acts 2; </a:t>
            </a:r>
            <a:r>
              <a:rPr lang="en-US" sz="3600" b="1" dirty="0" smtClean="0">
                <a:solidFill>
                  <a:srgbClr val="FFFFFF"/>
                </a:solidFill>
                <a:effectLst>
                  <a:outerShdw blurRad="38100" dist="38100" dir="2700000" algn="tl">
                    <a:srgbClr val="000000"/>
                  </a:outerShdw>
                </a:effectLst>
                <a:latin typeface="Chalkduster"/>
                <a:cs typeface="Chalkduster" charset="0"/>
                <a:sym typeface="Chalkduster" charset="0"/>
              </a:rPr>
              <a:t>6:14)</a:t>
            </a:r>
          </a:p>
          <a:p>
            <a:pPr marL="630238" lvl="1" indent="-284163" algn="l" defTabSz="457200">
              <a:spcBef>
                <a:spcPts val="1600"/>
              </a:spcBef>
              <a:buClr>
                <a:srgbClr val="E2BF60"/>
              </a:buClr>
              <a:buSzPct val="100000"/>
              <a:buFont typeface="Wingdings" panose="05000000000000000000" pitchFamily="2" charset="2"/>
              <a:buChar char="§"/>
            </a:pPr>
            <a:r>
              <a:rPr lang="en-US" sz="3600" b="1" dirty="0">
                <a:solidFill>
                  <a:srgbClr val="FFFFFF"/>
                </a:solidFill>
                <a:effectLst>
                  <a:outerShdw blurRad="38100" dist="38100" dir="2700000" algn="tl">
                    <a:srgbClr val="000000"/>
                  </a:outerShdw>
                </a:effectLst>
                <a:latin typeface="Chalkduster"/>
                <a:cs typeface="Chalkduster" charset="0"/>
                <a:sym typeface="Chalkduster" charset="0"/>
              </a:rPr>
              <a:t>The </a:t>
            </a:r>
            <a:r>
              <a:rPr lang="en-US" sz="3600" b="1" dirty="0" smtClean="0">
                <a:solidFill>
                  <a:srgbClr val="FFFFFF"/>
                </a:solidFill>
                <a:effectLst>
                  <a:outerShdw blurRad="38100" dist="38100" dir="2700000" algn="tl">
                    <a:srgbClr val="000000"/>
                  </a:outerShdw>
                </a:effectLst>
                <a:latin typeface="Chalkduster"/>
                <a:cs typeface="Chalkduster" charset="0"/>
                <a:sym typeface="Chalkduster" charset="0"/>
              </a:rPr>
              <a:t>shadows </a:t>
            </a:r>
            <a:r>
              <a:rPr lang="en-US" sz="3600" b="1" dirty="0">
                <a:solidFill>
                  <a:srgbClr val="FFFFFF"/>
                </a:solidFill>
                <a:effectLst>
                  <a:outerShdw blurRad="38100" dist="38100" dir="2700000" algn="tl">
                    <a:srgbClr val="000000"/>
                  </a:outerShdw>
                </a:effectLst>
                <a:latin typeface="Chalkduster"/>
                <a:cs typeface="Chalkduster" charset="0"/>
                <a:sym typeface="Chalkduster" charset="0"/>
              </a:rPr>
              <a:t>under the OT </a:t>
            </a:r>
            <a:r>
              <a:rPr lang="en-US" sz="3600" b="1" dirty="0" smtClean="0">
                <a:solidFill>
                  <a:srgbClr val="FFFFFF"/>
                </a:solidFill>
                <a:effectLst>
                  <a:outerShdw blurRad="38100" dist="38100" dir="2700000" algn="tl">
                    <a:srgbClr val="000000"/>
                  </a:outerShdw>
                </a:effectLst>
                <a:latin typeface="Chalkduster"/>
                <a:cs typeface="Chalkduster" charset="0"/>
                <a:sym typeface="Chalkduster" charset="0"/>
              </a:rPr>
              <a:t>would </a:t>
            </a:r>
            <a:r>
              <a:rPr lang="en-US" sz="3600" b="1" dirty="0">
                <a:solidFill>
                  <a:srgbClr val="FFFFFF"/>
                </a:solidFill>
                <a:effectLst>
                  <a:outerShdw blurRad="38100" dist="38100" dir="2700000" algn="tl">
                    <a:srgbClr val="000000"/>
                  </a:outerShdw>
                </a:effectLst>
                <a:latin typeface="Chalkduster"/>
                <a:cs typeface="Chalkduster" charset="0"/>
                <a:sym typeface="Chalkduster" charset="0"/>
              </a:rPr>
              <a:t>soon be replaced by the </a:t>
            </a:r>
            <a:r>
              <a:rPr lang="ja-JP" altLang="en-US" sz="3600" b="1" dirty="0">
                <a:solidFill>
                  <a:srgbClr val="FFFFFF"/>
                </a:solidFill>
                <a:effectLst>
                  <a:outerShdw blurRad="38100" dist="38100" dir="2700000" algn="tl">
                    <a:srgbClr val="000000"/>
                  </a:outerShdw>
                </a:effectLst>
                <a:latin typeface="Chalkduster"/>
                <a:cs typeface="Chalkduster" charset="0"/>
                <a:sym typeface="Chalkduster" charset="0"/>
              </a:rPr>
              <a:t>“</a:t>
            </a:r>
            <a:r>
              <a:rPr lang="en-US" sz="3600" b="1" dirty="0">
                <a:solidFill>
                  <a:srgbClr val="FFFFFF"/>
                </a:solidFill>
                <a:effectLst>
                  <a:outerShdw blurRad="38100" dist="38100" dir="2700000" algn="tl">
                    <a:srgbClr val="000000"/>
                  </a:outerShdw>
                </a:effectLst>
                <a:latin typeface="Chalkduster"/>
                <a:cs typeface="Chalkduster" charset="0"/>
                <a:sym typeface="Chalkduster" charset="0"/>
              </a:rPr>
              <a:t>spiritual realities</a:t>
            </a:r>
            <a:r>
              <a:rPr lang="ja-JP" altLang="en-US" sz="3600" b="1" dirty="0">
                <a:solidFill>
                  <a:srgbClr val="FFFFFF"/>
                </a:solidFill>
                <a:effectLst>
                  <a:outerShdw blurRad="38100" dist="38100" dir="2700000" algn="tl">
                    <a:srgbClr val="000000"/>
                  </a:outerShdw>
                </a:effectLst>
                <a:latin typeface="Chalkduster"/>
                <a:cs typeface="Chalkduster" charset="0"/>
                <a:sym typeface="Chalkduster" charset="0"/>
              </a:rPr>
              <a:t>”</a:t>
            </a:r>
            <a:r>
              <a:rPr lang="en-US" sz="3600" b="1" dirty="0">
                <a:solidFill>
                  <a:srgbClr val="FFFFFF"/>
                </a:solidFill>
                <a:effectLst>
                  <a:outerShdw blurRad="38100" dist="38100" dir="2700000" algn="tl">
                    <a:srgbClr val="000000"/>
                  </a:outerShdw>
                </a:effectLst>
                <a:latin typeface="Chalkduster"/>
                <a:cs typeface="Chalkduster" charset="0"/>
                <a:sym typeface="Chalkduster" charset="0"/>
              </a:rPr>
              <a:t> to which they pointed.</a:t>
            </a:r>
            <a:endParaRPr lang="en-US" sz="3600" b="1" dirty="0">
              <a:latin typeface="Chalkduster"/>
            </a:endParaRPr>
          </a:p>
          <a:p>
            <a:pPr marL="630238" lvl="1" indent="-284163" algn="l" defTabSz="457200">
              <a:spcBef>
                <a:spcPts val="1600"/>
              </a:spcBef>
              <a:buClr>
                <a:srgbClr val="E2BF60"/>
              </a:buClr>
              <a:buSzPct val="100000"/>
              <a:buFont typeface="Wingdings" panose="05000000000000000000" pitchFamily="2" charset="2"/>
              <a:buChar char="§"/>
            </a:pPr>
            <a:endParaRPr lang="en-US" sz="3600" b="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313" name="Picture 1" descr="Red_Black_line_v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12433300" cy="48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3314" name="Picture 2" descr="613-old-paper-background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68300" cy="9994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3315" name="AutoShape 3" descr="Blackboard_10x7.jpeg"/>
          <p:cNvSpPr>
            <a:spLocks/>
          </p:cNvSpPr>
          <p:nvPr/>
        </p:nvSpPr>
        <p:spPr bwMode="auto">
          <a:xfrm>
            <a:off x="0" y="0"/>
            <a:ext cx="13004800" cy="9753600"/>
          </a:xfrm>
          <a:prstGeom prst="roundRect">
            <a:avLst>
              <a:gd name="adj" fmla="val 0"/>
            </a:avLst>
          </a:prstGeom>
          <a:blipFill dpi="0" rotWithShape="0">
            <a:blip r:embed="rId2"/>
            <a:srcRect/>
            <a:stretch>
              <a:fillRect/>
            </a:stretch>
          </a:blipFill>
          <a:ln w="12700" cap="flat" cmpd="sng">
            <a:solidFill>
              <a:srgbClr val="000000"/>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i="1">
              <a:solidFill>
                <a:srgbClr val="FFFFFF"/>
              </a:solidFill>
              <a:effectLst>
                <a:outerShdw blurRad="38100" dist="38100" dir="2700000" algn="tl">
                  <a:srgbClr val="000000"/>
                </a:outerShdw>
              </a:effectLst>
              <a:latin typeface="Times Roman" charset="0"/>
              <a:cs typeface="Times Roman" charset="0"/>
              <a:sym typeface="Times Roman" charset="0"/>
            </a:endParaRPr>
          </a:p>
        </p:txBody>
      </p:sp>
      <p:pic>
        <p:nvPicPr>
          <p:cNvPr id="13316" name="Picture 4" descr="green_backgroun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3" y="44450"/>
            <a:ext cx="13042900" cy="9728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3317" name="AutoShape 5"/>
          <p:cNvSpPr>
            <a:spLocks/>
          </p:cNvSpPr>
          <p:nvPr/>
        </p:nvSpPr>
        <p:spPr bwMode="auto">
          <a:xfrm>
            <a:off x="38100" y="-23813"/>
            <a:ext cx="12928600" cy="1687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nchor="ctr"/>
          <a:lstStyle/>
          <a:p>
            <a:pPr defTabSz="457200"/>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Worshipping God In Spirit &amp; In Truth</a:t>
            </a:r>
            <a:r>
              <a:rPr lang="ja-JP" altLang="en-US" sz="3700">
                <a:solidFill>
                  <a:srgbClr val="FFFFFF"/>
                </a:solidFill>
                <a:effectLst>
                  <a:outerShdw blurRad="38100" dist="38100" dir="2700000" algn="tl">
                    <a:srgbClr val="000000"/>
                  </a:outerShdw>
                </a:effectLst>
                <a:latin typeface="Zapfino" charset="0"/>
                <a:cs typeface="Zapfino" charset="0"/>
                <a:sym typeface="Zapfino" charset="0"/>
              </a:rPr>
              <a:t>”</a:t>
            </a:r>
            <a:r>
              <a:rPr lang="en-US" sz="3700">
                <a:solidFill>
                  <a:srgbClr val="FFFFFF"/>
                </a:solidFill>
                <a:effectLst>
                  <a:outerShdw blurRad="38100" dist="38100" dir="2700000" algn="tl">
                    <a:srgbClr val="000000"/>
                  </a:outerShdw>
                </a:effectLst>
                <a:latin typeface="Zapfino" charset="0"/>
                <a:cs typeface="Zapfino" charset="0"/>
                <a:sym typeface="Zapfino" charset="0"/>
              </a:rPr>
              <a:t> </a:t>
            </a:r>
            <a:endParaRPr lang="en-US"/>
          </a:p>
        </p:txBody>
      </p:sp>
      <p:pic>
        <p:nvPicPr>
          <p:cNvPr id="1331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825" y="2627313"/>
            <a:ext cx="5878513" cy="7316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3319" name="AutoShape 7"/>
          <p:cNvSpPr>
            <a:spLocks/>
          </p:cNvSpPr>
          <p:nvPr/>
        </p:nvSpPr>
        <p:spPr bwMode="auto">
          <a:xfrm>
            <a:off x="131763" y="6619875"/>
            <a:ext cx="5365750" cy="2967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outerShdw blurRad="165100" dist="76200" dir="3000026"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0" tIns="0" rIns="0" bIns="0"/>
          <a:lstStyle/>
          <a:p>
            <a:pPr defTabSz="457200">
              <a:spcBef>
                <a:spcPts val="500"/>
              </a:spcBef>
            </a:pPr>
            <a:r>
              <a:rPr lang="en-US" sz="3200" b="1" dirty="0">
                <a:solidFill>
                  <a:srgbClr val="FFFFFF"/>
                </a:solidFill>
                <a:effectLst>
                  <a:outerShdw blurRad="38100" dist="38100" dir="2700000" algn="tl">
                    <a:srgbClr val="000000"/>
                  </a:outerShdw>
                </a:effectLst>
                <a:latin typeface="Times New Roman" charset="0"/>
                <a:cs typeface="Times New Roman" charset="0"/>
                <a:sym typeface="Times New Roman" charset="0"/>
              </a:rPr>
              <a:t>John 4:21 (NKJV) </a:t>
            </a:r>
          </a:p>
          <a:p>
            <a:pPr defTabSz="457200">
              <a:spcBef>
                <a:spcPts val="500"/>
              </a:spcBef>
            </a:pPr>
            <a:r>
              <a:rPr lang="en-US" sz="3200" baseline="320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21</a:t>
            </a:r>
            <a:r>
              <a:rPr lang="en-US" sz="3200" dirty="0" smtClean="0">
                <a:solidFill>
                  <a:srgbClr val="FFFFFF"/>
                </a:solidFill>
                <a:effectLst>
                  <a:outerShdw blurRad="38100" dist="38100" dir="2700000" algn="tl">
                    <a:srgbClr val="000000"/>
                  </a:outerShdw>
                </a:effectLst>
                <a:latin typeface="Times New Roman" charset="0"/>
                <a:cs typeface="Times New Roman" charset="0"/>
                <a:sym typeface="Times New Roman" charset="0"/>
              </a:rPr>
              <a:t>Jesus </a:t>
            </a:r>
            <a:r>
              <a:rPr lang="en-US" sz="3200" dirty="0">
                <a:solidFill>
                  <a:srgbClr val="FFFFFF"/>
                </a:solidFill>
                <a:effectLst>
                  <a:outerShdw blurRad="38100" dist="38100" dir="2700000" algn="tl">
                    <a:srgbClr val="000000"/>
                  </a:outerShdw>
                </a:effectLst>
                <a:latin typeface="Times New Roman" charset="0"/>
                <a:cs typeface="Times New Roman" charset="0"/>
                <a:sym typeface="Times New Roman" charset="0"/>
              </a:rPr>
              <a:t>said to her, "Woman, believe Me, the hour is coming when you will neither on this mountain, nor in Jerusalem, worship the Father.</a:t>
            </a:r>
            <a:endParaRPr lang="en-US" dirty="0"/>
          </a:p>
        </p:txBody>
      </p:sp>
      <p:sp>
        <p:nvSpPr>
          <p:cNvPr id="13320" name="AutoShape 8"/>
          <p:cNvSpPr>
            <a:spLocks/>
          </p:cNvSpPr>
          <p:nvPr/>
        </p:nvSpPr>
        <p:spPr bwMode="auto">
          <a:xfrm>
            <a:off x="5410200" y="3054350"/>
            <a:ext cx="7442200" cy="6381750"/>
          </a:xfrm>
          <a:prstGeom prst="roundRect">
            <a:avLst>
              <a:gd name="adj" fmla="val 2986"/>
            </a:avLst>
          </a:prstGeom>
          <a:gradFill rotWithShape="0">
            <a:gsLst>
              <a:gs pos="0">
                <a:srgbClr val="444D3A">
                  <a:alpha val="60999"/>
                </a:srgbClr>
              </a:gs>
              <a:gs pos="100000">
                <a:srgbClr val="4B6034">
                  <a:alpha val="64000"/>
                </a:srgbClr>
              </a:gs>
            </a:gsLst>
            <a:lin ang="5400000"/>
          </a:gradFill>
          <a:ln w="25400" cap="flat" cmpd="sng">
            <a:solidFill>
              <a:srgbClr val="000000"/>
            </a:solidFill>
            <a:prstDash val="solid"/>
            <a:miter lim="0"/>
            <a:headEnd/>
            <a:tailEnd/>
          </a:ln>
          <a:effectLst>
            <a:outerShdw blurRad="165100" dist="76200" dir="3000026" algn="ctr" rotWithShape="0">
              <a:srgbClr val="000000"/>
            </a:outerShdw>
          </a:effectLst>
        </p:spPr>
        <p:txBody>
          <a:bodyPr lIns="0" tIns="0" rIns="0" bIns="0" anchor="ctr"/>
          <a:lstStyle/>
          <a:p>
            <a:pPr defTabSz="457200"/>
            <a:endParaRPr lang="en-US" sz="4200">
              <a:solidFill>
                <a:srgbClr val="FFFFFF"/>
              </a:solidFill>
              <a:effectLst>
                <a:outerShdw blurRad="38100" dist="38100" dir="2700000" algn="tl">
                  <a:srgbClr val="000000"/>
                </a:outerShdw>
              </a:effectLst>
              <a:latin typeface="Chalkboard" charset="0"/>
              <a:cs typeface="Chalkboard" charset="0"/>
              <a:sym typeface="Chalkboard" charset="0"/>
            </a:endParaRPr>
          </a:p>
        </p:txBody>
      </p:sp>
      <p:pic>
        <p:nvPicPr>
          <p:cNvPr id="13322" name="Picture 10"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363" y="1539875"/>
            <a:ext cx="12790487" cy="2052638"/>
          </a:xfrm>
          <a:prstGeom prst="rect">
            <a:avLst/>
          </a:prstGeom>
          <a:noFill/>
          <a:ln>
            <a:noFill/>
          </a:ln>
          <a:effectLst>
            <a:outerShdw blurRad="152400" dist="76201" dir="2700000" algn="ctr" rotWithShape="0">
              <a:srgbClr val="00000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Lst>
        </p:spPr>
      </p:pic>
      <p:sp>
        <p:nvSpPr>
          <p:cNvPr id="2" name="TextBox 1"/>
          <p:cNvSpPr txBox="1"/>
          <p:nvPr/>
        </p:nvSpPr>
        <p:spPr>
          <a:xfrm>
            <a:off x="5497513" y="3124200"/>
            <a:ext cx="7354887" cy="6042680"/>
          </a:xfrm>
          <a:prstGeom prst="rect">
            <a:avLst/>
          </a:prstGeom>
          <a:noFill/>
        </p:spPr>
        <p:txBody>
          <a:bodyPr wrap="square" rtlCol="0">
            <a:spAutoFit/>
          </a:bodyPr>
          <a:lstStyle/>
          <a:p>
            <a:pPr algn="l" defTabSz="457200">
              <a:spcBef>
                <a:spcPts val="1600"/>
              </a:spcBef>
              <a:buClr>
                <a:srgbClr val="498649"/>
              </a:buClr>
              <a:buSzPct val="100000"/>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Jesus took the focus off what her ancestors had done and </a:t>
            </a:r>
            <a:r>
              <a:rPr lang="en-US" b="1" dirty="0" smtClean="0">
                <a:solidFill>
                  <a:srgbClr val="FFFFFF"/>
                </a:solidFill>
                <a:effectLst>
                  <a:glow rad="101600">
                    <a:srgbClr val="FFFF00">
                      <a:alpha val="60000"/>
                    </a:srgbClr>
                  </a:glow>
                  <a:outerShdw blurRad="38100" dist="38100" dir="2700000" algn="tl">
                    <a:srgbClr val="000000"/>
                  </a:outerShdw>
                </a:effectLst>
                <a:latin typeface="Chalkduster" charset="0"/>
                <a:cs typeface="Chalkduster" charset="0"/>
                <a:sym typeface="Chalkduster" charset="0"/>
              </a:rPr>
              <a:t>focused </a:t>
            </a:r>
            <a:r>
              <a:rPr lang="en-US" b="1" dirty="0">
                <a:solidFill>
                  <a:srgbClr val="FFFFFF"/>
                </a:solidFill>
                <a:effectLst>
                  <a:glow rad="101600">
                    <a:srgbClr val="FFFF00">
                      <a:alpha val="60000"/>
                    </a:srgbClr>
                  </a:glow>
                  <a:outerShdw blurRad="38100" dist="38100" dir="2700000" algn="tl">
                    <a:srgbClr val="000000"/>
                  </a:outerShdw>
                </a:effectLst>
                <a:latin typeface="Chalkduster" charset="0"/>
                <a:cs typeface="Chalkduster" charset="0"/>
                <a:sym typeface="Chalkduster" charset="0"/>
              </a:rPr>
              <a:t>on The Father</a:t>
            </a:r>
            <a:r>
              <a:rPr lang="ja-JP" altLang="en-US" b="1" dirty="0">
                <a:solidFill>
                  <a:srgbClr val="FFFFFF"/>
                </a:solidFill>
                <a:effectLst>
                  <a:glow rad="101600">
                    <a:srgbClr val="FFFF00">
                      <a:alpha val="60000"/>
                    </a:srgbClr>
                  </a:glow>
                  <a:outerShdw blurRad="38100" dist="38100" dir="2700000" algn="tl">
                    <a:srgbClr val="000000"/>
                  </a:outerShdw>
                </a:effectLst>
                <a:latin typeface="Chalkduster" charset="0"/>
                <a:cs typeface="Chalkduster" charset="0"/>
                <a:sym typeface="Chalkduster" charset="0"/>
              </a:rPr>
              <a:t>’</a:t>
            </a:r>
            <a:r>
              <a:rPr lang="en-US" b="1" dirty="0">
                <a:solidFill>
                  <a:srgbClr val="FFFFFF"/>
                </a:solidFill>
                <a:effectLst>
                  <a:glow rad="101600">
                    <a:srgbClr val="FFFF00">
                      <a:alpha val="60000"/>
                    </a:srgbClr>
                  </a:glow>
                  <a:outerShdw blurRad="38100" dist="38100" dir="2700000" algn="tl">
                    <a:srgbClr val="000000"/>
                  </a:outerShdw>
                </a:effectLst>
                <a:latin typeface="Chalkduster" charset="0"/>
                <a:cs typeface="Chalkduster" charset="0"/>
                <a:sym typeface="Chalkduster" charset="0"/>
              </a:rPr>
              <a:t>s demands</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 </a:t>
            </a:r>
          </a:p>
          <a:p>
            <a:pPr marL="1320800" lvl="1" indent="-466725" algn="l" defTabSz="457200">
              <a:spcBef>
                <a:spcPts val="1600"/>
              </a:spcBef>
              <a:buClr>
                <a:srgbClr val="E2BF60"/>
              </a:buClr>
              <a:buSzPct val="100000"/>
              <a:buFont typeface="Wingdings" panose="05000000000000000000" pitchFamily="2" charset="2"/>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The Jews had a similar problem - (8:33,39,53, 41-47; </a:t>
            </a:r>
            <a:r>
              <a:rPr lang="en-US" b="1" dirty="0" smtClean="0">
                <a:solidFill>
                  <a:srgbClr val="FFFFFF"/>
                </a:solidFill>
                <a:effectLst>
                  <a:outerShdw blurRad="38100" dist="38100" dir="2700000" algn="tl">
                    <a:srgbClr val="000000"/>
                  </a:outerShdw>
                </a:effectLst>
                <a:latin typeface="Chalkduster" charset="0"/>
                <a:cs typeface="Chalkduster" charset="0"/>
                <a:sym typeface="Chalkduster" charset="0"/>
              </a:rPr>
              <a:t>Matt. </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15:1-6; </a:t>
            </a:r>
            <a:r>
              <a:rPr lang="en-US" b="1" dirty="0" smtClean="0">
                <a:solidFill>
                  <a:srgbClr val="FFFFFF"/>
                </a:solidFill>
                <a:effectLst>
                  <a:outerShdw blurRad="38100" dist="38100" dir="2700000" algn="tl">
                    <a:srgbClr val="000000"/>
                  </a:outerShdw>
                </a:effectLst>
                <a:latin typeface="Chalkduster" charset="0"/>
                <a:cs typeface="Chalkduster" charset="0"/>
                <a:sym typeface="Chalkduster" charset="0"/>
              </a:rPr>
              <a:t>Mk. </a:t>
            </a: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7:3-13)</a:t>
            </a:r>
          </a:p>
          <a:p>
            <a:pPr marL="1320800" lvl="1" indent="-466725" algn="l" defTabSz="457200">
              <a:spcBef>
                <a:spcPts val="1600"/>
              </a:spcBef>
              <a:buClr>
                <a:srgbClr val="E2BF60"/>
              </a:buClr>
              <a:buSzPct val="100000"/>
              <a:buFont typeface="Wingdings" panose="05000000000000000000" pitchFamily="2" charset="2"/>
              <a:buChar char="§"/>
            </a:pPr>
            <a:r>
              <a:rPr lang="en-US" b="1" dirty="0">
                <a:solidFill>
                  <a:srgbClr val="FFFFFF"/>
                </a:solidFill>
                <a:effectLst>
                  <a:outerShdw blurRad="38100" dist="38100" dir="2700000" algn="tl">
                    <a:srgbClr val="000000"/>
                  </a:outerShdw>
                </a:effectLst>
                <a:latin typeface="Chalkduster" charset="0"/>
                <a:cs typeface="Chalkduster" charset="0"/>
                <a:sym typeface="Chalkduster" charset="0"/>
              </a:rPr>
              <a:t>This is still a </a:t>
            </a:r>
            <a:r>
              <a:rPr lang="en-US" b="1" dirty="0" smtClean="0">
                <a:solidFill>
                  <a:srgbClr val="FFFFFF"/>
                </a:solidFill>
                <a:effectLst>
                  <a:outerShdw blurRad="38100" dist="38100" dir="2700000" algn="tl">
                    <a:srgbClr val="000000"/>
                  </a:outerShdw>
                </a:effectLst>
                <a:latin typeface="Chalkduster" charset="0"/>
                <a:cs typeface="Chalkduster" charset="0"/>
                <a:sym typeface="Chalkduster" charset="0"/>
              </a:rPr>
              <a:t>problem...</a:t>
            </a:r>
            <a:endParaRPr lang="en-US" b="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3"/>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85604A"/>
      </a:dk1>
      <a:lt1>
        <a:srgbClr val="3B6985"/>
      </a:lt1>
      <a:dk2>
        <a:srgbClr val="CDCDCD"/>
      </a:dk2>
      <a:lt2>
        <a:srgbClr val="75716F"/>
      </a:lt2>
      <a:accent1>
        <a:srgbClr val="9EA3A1"/>
      </a:accent1>
      <a:accent2>
        <a:srgbClr val="ACAD6A"/>
      </a:accent2>
      <a:accent3>
        <a:srgbClr val="AFB9C2"/>
      </a:accent3>
      <a:accent4>
        <a:srgbClr val="71513E"/>
      </a:accent4>
      <a:accent5>
        <a:srgbClr val="CCCECD"/>
      </a:accent5>
      <a:accent6>
        <a:srgbClr val="9B9C5F"/>
      </a:accent6>
      <a:hlink>
        <a:srgbClr val="0000FF"/>
      </a:hlink>
      <a:folHlink>
        <a:srgbClr val="FF00FF"/>
      </a:folHlink>
    </a:clrScheme>
    <a:fontScheme name="Office Theme">
      <a:majorFont>
        <a:latin typeface="Didot"/>
        <a:ea typeface="ＭＳ Ｐゴシック"/>
        <a:cs typeface="Didot"/>
      </a:majorFont>
      <a:minorFont>
        <a:latin typeface="Didot"/>
        <a:ea typeface="ＭＳ Ｐゴシック"/>
        <a:cs typeface="Dido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959A4C"/>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25B48"/>
            </a:solidFill>
            <a:effectLst/>
            <a:latin typeface="Didot" charset="0"/>
            <a:ea typeface="ＭＳ Ｐゴシック" charset="0"/>
            <a:cs typeface="Didot"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959A4C"/>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25B48"/>
            </a:solidFill>
            <a:effectLst/>
            <a:latin typeface="Didot" charset="0"/>
            <a:ea typeface="ＭＳ Ｐゴシック" charset="0"/>
            <a:cs typeface="Didot" charset="0"/>
            <a:sym typeface="Didot" charset="0"/>
          </a:defRPr>
        </a:defPPr>
      </a:lstStyle>
    </a:lnDef>
  </a:objectDefaults>
  <a:extraClrSchemeLst/>
</a:theme>
</file>

<file path=ppt/theme/theme2.xml><?xml version="1.0" encoding="utf-8"?>
<a:theme xmlns:a="http://schemas.openxmlformats.org/drawingml/2006/main" name="Office Theme">
  <a:themeElements>
    <a:clrScheme name="">
      <a:dk1>
        <a:srgbClr val="85604A"/>
      </a:dk1>
      <a:lt1>
        <a:srgbClr val="3B6985"/>
      </a:lt1>
      <a:dk2>
        <a:srgbClr val="CDCDCD"/>
      </a:dk2>
      <a:lt2>
        <a:srgbClr val="75716F"/>
      </a:lt2>
      <a:accent1>
        <a:srgbClr val="9EA3A1"/>
      </a:accent1>
      <a:accent2>
        <a:srgbClr val="ACAD6A"/>
      </a:accent2>
      <a:accent3>
        <a:srgbClr val="AFB9C2"/>
      </a:accent3>
      <a:accent4>
        <a:srgbClr val="71513E"/>
      </a:accent4>
      <a:accent5>
        <a:srgbClr val="CCCECD"/>
      </a:accent5>
      <a:accent6>
        <a:srgbClr val="9B9C5F"/>
      </a:accent6>
      <a:hlink>
        <a:srgbClr val="0000FF"/>
      </a:hlink>
      <a:folHlink>
        <a:srgbClr val="FF00FF"/>
      </a:folHlink>
    </a:clrScheme>
    <a:fontScheme name="Office Theme">
      <a:majorFont>
        <a:latin typeface="Didot"/>
        <a:ea typeface="ＭＳ Ｐゴシック"/>
        <a:cs typeface="Didot"/>
      </a:majorFont>
      <a:minorFont>
        <a:latin typeface="Didot"/>
        <a:ea typeface="ＭＳ Ｐゴシック"/>
        <a:cs typeface="Dido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959A4C"/>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25B48"/>
            </a:solidFill>
            <a:effectLst/>
            <a:latin typeface="Didot" charset="0"/>
            <a:ea typeface="ＭＳ Ｐゴシック" charset="0"/>
            <a:cs typeface="Didot"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959A4C"/>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25B48"/>
            </a:solidFill>
            <a:effectLst/>
            <a:latin typeface="Didot" charset="0"/>
            <a:ea typeface="ＭＳ Ｐゴシック" charset="0"/>
            <a:cs typeface="Didot" charset="0"/>
            <a:sym typeface="Didot" charset="0"/>
          </a:defRPr>
        </a:defPPr>
      </a:lst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75716F"/>
      </a:dk2>
      <a:lt2>
        <a:srgbClr val="CDCDCD"/>
      </a:lt2>
      <a:accent1>
        <a:srgbClr val="9EA3A1"/>
      </a:accent1>
      <a:accent2>
        <a:srgbClr val="ACAD6A"/>
      </a:accent2>
      <a:accent3>
        <a:srgbClr val="FFFFFF"/>
      </a:accent3>
      <a:accent4>
        <a:srgbClr val="000000"/>
      </a:accent4>
      <a:accent5>
        <a:srgbClr val="CCCECD"/>
      </a:accent5>
      <a:accent6>
        <a:srgbClr val="9B9C5F"/>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TotalTime>
  <Words>1933</Words>
  <Application>Microsoft Office PowerPoint</Application>
  <PresentationFormat>Custom</PresentationFormat>
  <Paragraphs>158</Paragraphs>
  <Slides>33</Slides>
  <Notes>7</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33</vt:i4>
      </vt:variant>
    </vt:vector>
  </HeadingPairs>
  <TitlesOfParts>
    <vt:vector size="53" baseType="lpstr">
      <vt:lpstr>ＭＳ Ｐゴシック</vt:lpstr>
      <vt:lpstr>Aharoni</vt:lpstr>
      <vt:lpstr>American Typewriter</vt:lpstr>
      <vt:lpstr>Arial</vt:lpstr>
      <vt:lpstr>Avenir Roman</vt:lpstr>
      <vt:lpstr>Calibri</vt:lpstr>
      <vt:lpstr>Chalkboard</vt:lpstr>
      <vt:lpstr>Chalkduster</vt:lpstr>
      <vt:lpstr>Didot</vt:lpstr>
      <vt:lpstr>Hoefler Text</vt:lpstr>
      <vt:lpstr>Times New Roman</vt:lpstr>
      <vt:lpstr>Times Roman</vt:lpstr>
      <vt:lpstr>Wingdings</vt:lpstr>
      <vt:lpstr>Wingdings 2</vt:lpstr>
      <vt:lpstr>WP IconicSymbolsB</vt:lpstr>
      <vt:lpstr>Zapf Humanist 601 BT</vt:lpstr>
      <vt:lpstr>Zapfino</vt:lpstr>
      <vt:lpstr>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Worship In Spirit &amp; Truth</vt:lpstr>
      <vt:lpstr>Worship In Spirit &amp; Truth</vt:lpstr>
      <vt:lpstr>Worship In Spirit &amp; Truth</vt:lpstr>
      <vt:lpstr>Worship In Spirit &amp; Truth</vt:lpstr>
      <vt:lpstr>Worship In Spirit &amp; Truth</vt:lpstr>
      <vt:lpstr>Worship In Spirit &amp; Truth</vt:lpstr>
      <vt:lpstr>Worship In Spirit &amp; Truth</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Worshipping in Spirit and Truth</dc:title>
  <dc:creator>Bob Buchanon</dc:creator>
  <cp:keywords>Original idea from Gary Kerr &amp; Don McClain</cp:keywords>
  <dc:description>09-25-16 - Medina, TN</dc:description>
  <cp:lastModifiedBy>Bob Buchanon</cp:lastModifiedBy>
  <cp:revision>18</cp:revision>
  <dcterms:modified xsi:type="dcterms:W3CDTF">2016-09-25T13:16:09Z</dcterms:modified>
</cp:coreProperties>
</file>